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/>
              <a:t>Исследовательская работа по информатике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«</a:t>
            </a:r>
            <a:r>
              <a:rPr lang="ru-RU" sz="2800" b="1" dirty="0" smtClean="0"/>
              <a:t>Создание </a:t>
            </a:r>
            <a:r>
              <a:rPr lang="ru-RU" sz="2800" b="1" dirty="0"/>
              <a:t>презентации в программе </a:t>
            </a:r>
            <a:r>
              <a:rPr lang="en-US" sz="2800" b="1" dirty="0"/>
              <a:t>Power Point </a:t>
            </a:r>
            <a:r>
              <a:rPr lang="ru-RU" sz="2800" b="1" dirty="0"/>
              <a:t>для системы контроля качества обучения </a:t>
            </a:r>
            <a:r>
              <a:rPr lang="ru-RU" sz="2800" b="1" dirty="0" err="1" smtClean="0"/>
              <a:t>PROClass</a:t>
            </a:r>
            <a:r>
              <a:rPr lang="ru-RU" sz="2800" b="1" dirty="0" smtClean="0"/>
              <a:t>».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 Мирошниченко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Алексей</a:t>
            </a:r>
          </a:p>
          <a:p>
            <a:pPr algn="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6 класса</a:t>
            </a:r>
          </a:p>
          <a:p>
            <a:pPr algn="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Семенищев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</a:t>
            </a:r>
          </a:p>
          <a:p>
            <a:pPr algn="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Владимирович </a:t>
            </a:r>
          </a:p>
          <a:p>
            <a:pPr algn="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информатики</a:t>
            </a:r>
          </a:p>
          <a:p>
            <a:pPr algn="r"/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992335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современном обществе особую актуальность приобретает автоматизация систем контроля и мониторинга качества знаний </a:t>
            </a:r>
            <a:r>
              <a:rPr lang="ru-RU" dirty="0" err="1"/>
              <a:t>PROClass</a:t>
            </a:r>
            <a:r>
              <a:rPr lang="ru-RU" dirty="0"/>
              <a:t> предназначенная для анализа уровня восприятия и понимания изучаемого материала обучающимися.</a:t>
            </a:r>
          </a:p>
          <a:p>
            <a:r>
              <a:rPr lang="ru-RU" dirty="0"/>
              <a:t>Одновременно система </a:t>
            </a:r>
            <a:r>
              <a:rPr lang="ru-RU" dirty="0" err="1"/>
              <a:t>PROClass</a:t>
            </a:r>
            <a:r>
              <a:rPr lang="ru-RU" dirty="0"/>
              <a:t> позволяет выполнять контроль посещаемости занятий учащимися. В начале учебного занятия учитель при помощи системы </a:t>
            </a:r>
            <a:r>
              <a:rPr lang="ru-RU" dirty="0" err="1"/>
              <a:t>PROClass</a:t>
            </a:r>
            <a:r>
              <a:rPr lang="ru-RU" dirty="0"/>
              <a:t> имеет возможность проверить присутствие учащихся на уроке. Система автоматически обрабатывает результаты проверки посещаемости учащимися занятий и формирует на их основе итоговые отчеты.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4561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Цели работы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Исследовать принцип функционирования системы </a:t>
            </a:r>
            <a:r>
              <a:rPr lang="ru-RU" dirty="0" err="1"/>
              <a:t>PROClass</a:t>
            </a:r>
            <a:endParaRPr lang="ru-RU" dirty="0"/>
          </a:p>
          <a:p>
            <a:pPr lvl="0"/>
            <a:r>
              <a:rPr lang="ru-RU" dirty="0"/>
              <a:t>Создать тестовые задания в </a:t>
            </a:r>
            <a:r>
              <a:rPr lang="en-US" dirty="0"/>
              <a:t>Power Point</a:t>
            </a:r>
            <a:endParaRPr lang="ru-RU" dirty="0"/>
          </a:p>
          <a:p>
            <a:pPr lvl="0"/>
            <a:r>
              <a:rPr lang="ru-RU" dirty="0"/>
              <a:t>Получить опыт работы с программами </a:t>
            </a:r>
            <a:r>
              <a:rPr lang="en-US" dirty="0"/>
              <a:t>Power Point</a:t>
            </a:r>
            <a:r>
              <a:rPr lang="ru-RU" dirty="0"/>
              <a:t> и </a:t>
            </a:r>
            <a:r>
              <a:rPr lang="ru-RU" dirty="0" err="1"/>
              <a:t>PROClass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966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Задачи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Научиться работать с программой </a:t>
            </a:r>
            <a:r>
              <a:rPr lang="ru-RU" dirty="0" err="1"/>
              <a:t>PROClass</a:t>
            </a:r>
            <a:endParaRPr lang="ru-RU" dirty="0"/>
          </a:p>
          <a:p>
            <a:r>
              <a:rPr lang="ru-RU" dirty="0"/>
              <a:t>Разработать тест в программе </a:t>
            </a:r>
            <a:r>
              <a:rPr lang="en-US" dirty="0"/>
              <a:t>Power Point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0369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Этапы работы над проектом: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Исследование </a:t>
            </a:r>
            <a:r>
              <a:rPr lang="ru-RU" dirty="0"/>
              <a:t>видов технического исполнения системы </a:t>
            </a:r>
            <a:r>
              <a:rPr lang="ru-RU" dirty="0" err="1"/>
              <a:t>PROClass</a:t>
            </a:r>
            <a:r>
              <a:rPr lang="ru-RU" dirty="0" smtClean="0"/>
              <a:t>.</a:t>
            </a:r>
          </a:p>
          <a:p>
            <a:r>
              <a:rPr lang="ru-RU" dirty="0"/>
              <a:t>Исследование технологического и программного управления системой </a:t>
            </a:r>
            <a:r>
              <a:rPr lang="ru-RU" dirty="0" err="1"/>
              <a:t>PROClass</a:t>
            </a:r>
            <a:r>
              <a:rPr lang="ru-RU" dirty="0" smtClean="0"/>
              <a:t>.</a:t>
            </a:r>
          </a:p>
          <a:p>
            <a:r>
              <a:rPr lang="ru-RU" dirty="0"/>
              <a:t>Составление презентации в программе </a:t>
            </a:r>
            <a:r>
              <a:rPr lang="ru-RU" dirty="0" err="1"/>
              <a:t>Power</a:t>
            </a:r>
            <a:r>
              <a:rPr lang="ru-RU" dirty="0"/>
              <a:t> </a:t>
            </a:r>
            <a:r>
              <a:rPr lang="ru-RU" dirty="0" err="1"/>
              <a:t>Point</a:t>
            </a:r>
            <a:r>
              <a:rPr lang="ru-RU" dirty="0" smtClean="0"/>
              <a:t>.</a:t>
            </a:r>
          </a:p>
          <a:p>
            <a:r>
              <a:rPr lang="ru-RU" dirty="0"/>
              <a:t>Апробация презентации в системе </a:t>
            </a:r>
            <a:r>
              <a:rPr lang="ru-RU" dirty="0" err="1"/>
              <a:t>PROClass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7690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Перед тем как создавать презентацию в программе </a:t>
            </a:r>
            <a:r>
              <a:rPr lang="en-US" sz="2000" dirty="0"/>
              <a:t>Power Point</a:t>
            </a:r>
            <a:r>
              <a:rPr lang="ru-RU" sz="2000" dirty="0"/>
              <a:t>  я провел исследование, используя теоретический метод. На этом этапе работы мною было рассмотрено оборудования системы </a:t>
            </a:r>
            <a:r>
              <a:rPr lang="en-US" sz="2000" dirty="0" err="1"/>
              <a:t>PROClass</a:t>
            </a:r>
            <a:r>
              <a:rPr lang="ru-RU" sz="2000" dirty="0"/>
              <a:t>, а именно: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Объект 3" descr="Устройство приема-передачи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677" y="2170704"/>
            <a:ext cx="2309386" cy="1319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Пульты со съемными чипами (13 шт.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036" y="2170703"/>
            <a:ext cx="1339403" cy="1319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Съемные чипы (25 шт.)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778" y="2170703"/>
            <a:ext cx="1558344" cy="1319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Кейс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994" y="2186028"/>
            <a:ext cx="1772657" cy="130414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2655183" y="3681256"/>
            <a:ext cx="87871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После рассмотрения технической реализации системы </a:t>
            </a:r>
            <a:r>
              <a:rPr lang="en-US" sz="2000" dirty="0" err="1"/>
              <a:t>PROClass</a:t>
            </a:r>
            <a:r>
              <a:rPr lang="ru-RU" sz="2000" dirty="0"/>
              <a:t> понадобилось рассмотреть и метод управления .</a:t>
            </a:r>
          </a:p>
        </p:txBody>
      </p:sp>
      <p:pic>
        <p:nvPicPr>
          <p:cNvPr id="9" name="Рисунок 8" descr="C:\Users\Inform_1\AppData\Local\Microsoft\Windows\Temporary Internet Files\Content.Word\IMG_20161207_10533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183" y="4579171"/>
            <a:ext cx="2869853" cy="1949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Inform_1\AppData\Local\Microsoft\Windows\Temporary Internet Files\Content.Word\IMG_20161207_11033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182" y="4580222"/>
            <a:ext cx="2684195" cy="1947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829" y="4579170"/>
            <a:ext cx="2638560" cy="20427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473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Соответственно следующим этапом работы над проектом стала разработка презентации.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1905000"/>
            <a:ext cx="3923785" cy="29592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7012" y="3549385"/>
            <a:ext cx="4090182" cy="307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300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Последним этапом работы по проекту стала апробация.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768" y="1905000"/>
            <a:ext cx="3992301" cy="2567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Inform_1\AppData\Local\Microsoft\Windows\Temporary Internet Files\Content.Word\IMG_20161207_1327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619" y="3760631"/>
            <a:ext cx="3428481" cy="24341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6509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Результаты работы над проектом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По итогам проведённой исследовательской работы был исследована система </a:t>
            </a:r>
            <a:r>
              <a:rPr lang="ru-RU" sz="2400" dirty="0" err="1"/>
              <a:t>PROClass</a:t>
            </a:r>
            <a:r>
              <a:rPr lang="ru-RU" sz="2400" dirty="0"/>
              <a:t> и создана презентация в программе </a:t>
            </a:r>
            <a:r>
              <a:rPr lang="ru-RU" sz="2400" dirty="0" err="1"/>
              <a:t>Power</a:t>
            </a:r>
            <a:r>
              <a:rPr lang="ru-RU" sz="2400" dirty="0"/>
              <a:t> </a:t>
            </a:r>
            <a:r>
              <a:rPr lang="ru-RU" sz="2400" dirty="0" err="1"/>
              <a:t>Point</a:t>
            </a:r>
            <a:r>
              <a:rPr lang="ru-RU" sz="2400" dirty="0"/>
              <a:t>. Апробация программы показала, что  презентация работает и я надеюсь, что она будет эффективно использоваться на уроках математики во втором классе.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471953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</TotalTime>
  <Words>259</Words>
  <Application>Microsoft Office PowerPoint</Application>
  <PresentationFormat>Широкоэкранный</PresentationFormat>
  <Paragraphs>27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Легкий дым</vt:lpstr>
      <vt:lpstr>Исследовательская работа по информатике «Создание презентации в программе Power Point для системы контроля качества обучения PROClass». </vt:lpstr>
      <vt:lpstr>Актуальность</vt:lpstr>
      <vt:lpstr>Цели работы </vt:lpstr>
      <vt:lpstr>Задачи </vt:lpstr>
      <vt:lpstr>Этапы работы над проектом: </vt:lpstr>
      <vt:lpstr>Перед тем как создавать презентацию в программе Power Point  я провел исследование, используя теоретический метод. На этом этапе работы мною было рассмотрено оборудования системы PROClass, а именно: </vt:lpstr>
      <vt:lpstr>Соответственно следующим этапом работы над проектом стала разработка презентации.</vt:lpstr>
      <vt:lpstr>Последним этапом работы по проекту стала апробация. </vt:lpstr>
      <vt:lpstr>Результаты работы над проектом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Исследовательская работа по информатике «Создание презентации в программе Power Point для системы контроля качества обучения PROClass».</dc:title>
  <dc:creator>Inform_1</dc:creator>
  <cp:lastModifiedBy>Inform_1</cp:lastModifiedBy>
  <cp:revision>3</cp:revision>
  <dcterms:created xsi:type="dcterms:W3CDTF">2016-12-07T15:15:13Z</dcterms:created>
  <dcterms:modified xsi:type="dcterms:W3CDTF">2016-12-07T15:38:39Z</dcterms:modified>
</cp:coreProperties>
</file>