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3.xml" ContentType="application/vnd.openxmlformats-officedocument.theme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theme/theme4.xml" ContentType="application/vnd.openxmlformats-officedocument.theme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theme/theme5.xml" ContentType="application/vnd.openxmlformats-officedocument.theme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theme/theme6.xml" ContentType="application/vnd.openxmlformats-officedocument.theme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theme/theme7.xml" ContentType="application/vnd.openxmlformats-officedocument.theme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theme/theme8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  <p:sldMasterId id="2147483687" r:id="rId3"/>
    <p:sldMasterId id="2147483699" r:id="rId4"/>
    <p:sldMasterId id="2147483711" r:id="rId5"/>
    <p:sldMasterId id="2147483723" r:id="rId6"/>
    <p:sldMasterId id="2147483735" r:id="rId7"/>
    <p:sldMasterId id="2147483747" r:id="rId8"/>
  </p:sldMasterIdLst>
  <p:sldIdLst>
    <p:sldId id="257" r:id="rId9"/>
    <p:sldId id="273" r:id="rId10"/>
    <p:sldId id="259" r:id="rId11"/>
    <p:sldId id="260" r:id="rId12"/>
    <p:sldId id="274" r:id="rId13"/>
    <p:sldId id="275" r:id="rId14"/>
    <p:sldId id="276" r:id="rId15"/>
    <p:sldId id="277" r:id="rId16"/>
    <p:sldId id="278" r:id="rId17"/>
    <p:sldId id="262" r:id="rId18"/>
    <p:sldId id="263" r:id="rId19"/>
    <p:sldId id="271" r:id="rId20"/>
    <p:sldId id="264" r:id="rId21"/>
    <p:sldId id="272" r:id="rId22"/>
    <p:sldId id="269" r:id="rId23"/>
    <p:sldId id="270" r:id="rId24"/>
    <p:sldId id="266" r:id="rId25"/>
    <p:sldId id="258" r:id="rId26"/>
    <p:sldId id="279" r:id="rId2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9709" autoAdjust="0"/>
  </p:normalViewPr>
  <p:slideViewPr>
    <p:cSldViewPr>
      <p:cViewPr>
        <p:scale>
          <a:sx n="73" d="100"/>
          <a:sy n="73" d="100"/>
        </p:scale>
        <p:origin x="-1284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" Target="slides/slide5.xml"/><Relationship Id="rId18" Type="http://schemas.openxmlformats.org/officeDocument/2006/relationships/slide" Target="slides/slide10.xml"/><Relationship Id="rId26" Type="http://schemas.openxmlformats.org/officeDocument/2006/relationships/slide" Target="slides/slide18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3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4.xml"/><Relationship Id="rId17" Type="http://schemas.openxmlformats.org/officeDocument/2006/relationships/slide" Target="slides/slide9.xml"/><Relationship Id="rId25" Type="http://schemas.openxmlformats.org/officeDocument/2006/relationships/slide" Target="slides/slide17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8.xml"/><Relationship Id="rId20" Type="http://schemas.openxmlformats.org/officeDocument/2006/relationships/slide" Target="slides/slide12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3.xml"/><Relationship Id="rId24" Type="http://schemas.openxmlformats.org/officeDocument/2006/relationships/slide" Target="slides/slide16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7.xml"/><Relationship Id="rId23" Type="http://schemas.openxmlformats.org/officeDocument/2006/relationships/slide" Target="slides/slide15.xml"/><Relationship Id="rId28" Type="http://schemas.openxmlformats.org/officeDocument/2006/relationships/presProps" Target="presProps.xml"/><Relationship Id="rId10" Type="http://schemas.openxmlformats.org/officeDocument/2006/relationships/slide" Target="slides/slide2.xml"/><Relationship Id="rId19" Type="http://schemas.openxmlformats.org/officeDocument/2006/relationships/slide" Target="slides/slide11.xml"/><Relationship Id="rId31" Type="http://schemas.openxmlformats.org/officeDocument/2006/relationships/tableStyles" Target="tableStyle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1.xml"/><Relationship Id="rId14" Type="http://schemas.openxmlformats.org/officeDocument/2006/relationships/slide" Target="slides/slide6.xml"/><Relationship Id="rId22" Type="http://schemas.openxmlformats.org/officeDocument/2006/relationships/slide" Target="slides/slide14.xml"/><Relationship Id="rId27" Type="http://schemas.openxmlformats.org/officeDocument/2006/relationships/slide" Target="slides/slide19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3314700"/>
          </a:xfrm>
        </p:spPr>
        <p:txBody>
          <a:bodyPr/>
          <a:lstStyle>
            <a:lvl1pPr algn="ctr">
              <a:defRPr sz="4400" b="1"/>
            </a:lvl1pPr>
          </a:lstStyle>
          <a:p>
            <a:pPr lvl="0"/>
            <a:r>
              <a:rPr lang="ru-RU" noProof="0" smtClean="0"/>
              <a:t>Образец заголовка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sldNum" sz="quarter" idx="4"/>
          </p:nvPr>
        </p:nvSpPr>
        <p:spPr>
          <a:xfrm>
            <a:off x="8101013" y="6245225"/>
            <a:ext cx="585787" cy="476250"/>
          </a:xfrm>
        </p:spPr>
        <p:txBody>
          <a:bodyPr/>
          <a:lstStyle>
            <a:lvl1pPr>
              <a:defRPr/>
            </a:lvl1pPr>
          </a:lstStyle>
          <a:p>
            <a:fld id="{C01B6DA9-17C8-4E6E-AAD1-851F438BDFBE}" type="slidenum">
              <a:rPr lang="ru-RU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  <p:sp>
        <p:nvSpPr>
          <p:cNvPr id="4104" name="Rectangle 8"/>
          <p:cNvSpPr>
            <a:spLocks noGrp="1" noChangeArrowheads="1"/>
          </p:cNvSpPr>
          <p:nvPr>
            <p:ph type="dt" sz="quarter" idx="2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205FF6"/>
              </a:solidFill>
            </a:endParaRPr>
          </a:p>
        </p:txBody>
      </p:sp>
      <p:sp>
        <p:nvSpPr>
          <p:cNvPr id="4105" name="Rectangle 9"/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205FF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90463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205FF6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205FF6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9ADC3EC-789B-4855-AFCF-A68E20480D30}" type="slidenum">
              <a:rPr lang="ru-RU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05959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975"/>
            <a:ext cx="2057400" cy="607218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3975"/>
            <a:ext cx="6019800" cy="607218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205FF6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205FF6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4D375AE-22C0-49D5-9776-DDF5F23CCD39}" type="slidenum">
              <a:rPr lang="ru-RU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653269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1_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олилиния 3"/>
          <p:cNvSpPr>
            <a:spLocks/>
          </p:cNvSpPr>
          <p:nvPr/>
        </p:nvSpPr>
        <p:spPr bwMode="auto">
          <a:xfrm>
            <a:off x="0" y="4751388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5" name="Полилиния 4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429064" y="3337560"/>
            <a:ext cx="6480048" cy="2301240"/>
          </a:xfrm>
        </p:spPr>
        <p:txBody>
          <a:bodyPr anchor="t"/>
          <a:lstStyle>
            <a:lvl1pPr algn="r">
              <a:defRPr lang="en-US" b="1" cap="all" baseline="0" dirty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433050" y="1544812"/>
            <a:ext cx="6480048" cy="1752600"/>
          </a:xfrm>
        </p:spPr>
        <p:txBody>
          <a:bodyPr tIns="0" rIns="45720" bIns="0" anchor="b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6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630789-EDE3-4F9D-97C6-4DCE6D63C436}" type="datetimeFigureOut">
              <a:rPr lang="ru-RU"/>
              <a:pPr>
                <a:defRPr/>
              </a:pPr>
              <a:t>16.04.2019</a:t>
            </a:fld>
            <a:endParaRPr lang="ru-RU"/>
          </a:p>
        </p:txBody>
      </p:sp>
      <p:sp>
        <p:nvSpPr>
          <p:cNvPr id="7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C450B9-966B-43E1-8639-79FFA5FF47C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4585871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FBA0D7B-B5E5-4433-A08D-00BA4B7C6D3C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720504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FFBF732-7B40-436B-8562-08E24F373D8D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665700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ED5D295-C901-4512-865B-93902CD0AC66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934242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FD912F0-336B-440C-8811-34535495AA1C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444629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5F9A0FC-4678-4CBE-BBEF-27B8458DBF5C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95534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97AD872-676A-48C8-B275-5E4B0B4E6421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726434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E3EF99C-4966-4FB1-BD7E-426DD8860E84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1824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205FF6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205FF6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35ED733-146A-4BD3-8583-4BC9A4C716DF}" type="slidenum">
              <a:rPr lang="ru-RU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246797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CFE9FCC-8578-48E8-BD8B-B131D9D9F499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993271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9156EE7-BC52-47E9-B523-D7FEF7E7CAD9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413430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F9DC7CF-3ABE-447D-A092-114AF52E7A9C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700279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D69AB7D-A64D-4055-A2A1-1CFC76B8D4DC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631194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5455A2-AA21-4573-97E0-8C364CEC6AE1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295524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AC8790D-E617-451E-8E72-C6656EA4F89F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7198877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 preserve="1">
  <p:cSld name="Заголовок, объект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D3BF8C3-A6E2-4652-BBC3-454712BE9007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806024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3314700"/>
          </a:xfrm>
        </p:spPr>
        <p:txBody>
          <a:bodyPr/>
          <a:lstStyle>
            <a:lvl1pPr algn="ctr">
              <a:defRPr sz="4400" b="1"/>
            </a:lvl1pPr>
          </a:lstStyle>
          <a:p>
            <a:pPr lvl="0"/>
            <a:r>
              <a:rPr lang="ru-RU" noProof="0" smtClean="0"/>
              <a:t>Образец заголовка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sldNum" sz="quarter" idx="4"/>
          </p:nvPr>
        </p:nvSpPr>
        <p:spPr>
          <a:xfrm>
            <a:off x="8101013" y="6245225"/>
            <a:ext cx="585787" cy="476250"/>
          </a:xfrm>
        </p:spPr>
        <p:txBody>
          <a:bodyPr/>
          <a:lstStyle>
            <a:lvl1pPr>
              <a:defRPr/>
            </a:lvl1pPr>
          </a:lstStyle>
          <a:p>
            <a:fld id="{C01B6DA9-17C8-4E6E-AAD1-851F438BDFBE}" type="slidenum">
              <a:rPr lang="ru-RU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  <p:sp>
        <p:nvSpPr>
          <p:cNvPr id="4104" name="Rectangle 8"/>
          <p:cNvSpPr>
            <a:spLocks noGrp="1" noChangeArrowheads="1"/>
          </p:cNvSpPr>
          <p:nvPr>
            <p:ph type="dt" sz="quarter" idx="2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205FF6"/>
              </a:solidFill>
            </a:endParaRPr>
          </a:p>
        </p:txBody>
      </p:sp>
      <p:sp>
        <p:nvSpPr>
          <p:cNvPr id="4105" name="Rectangle 9"/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205FF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6238758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205FF6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205FF6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35ED733-146A-4BD3-8583-4BC9A4C716DF}" type="slidenum">
              <a:rPr lang="ru-RU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9749569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205FF6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205FF6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97C3E14-A5B5-4B74-B997-97DCBA7F7D2F}" type="slidenum">
              <a:rPr lang="ru-RU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98086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205FF6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205FF6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97C3E14-A5B5-4B74-B997-97DCBA7F7D2F}" type="slidenum">
              <a:rPr lang="ru-RU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8550218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205FF6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205FF6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4A2A01A-3538-4902-82CC-3380435AA479}" type="slidenum">
              <a:rPr lang="ru-RU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3396241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205FF6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205FF6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2B8CB54-3780-4918-9776-62494E32223A}" type="slidenum">
              <a:rPr lang="ru-RU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224628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205FF6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205FF6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2B6C494-3BAA-47D3-81D0-25B878FA378F}" type="slidenum">
              <a:rPr lang="ru-RU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6969776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205FF6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205FF6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CD426D2-E6F3-4717-8920-74F9541FAEB5}" type="slidenum">
              <a:rPr lang="ru-RU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4404692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205FF6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205FF6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83412D-B08E-4C94-8652-7A85796FC8B1}" type="slidenum">
              <a:rPr lang="ru-RU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7434124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205FF6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205FF6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D9BB7AF-C543-42EF-AFE6-3A9DB7984834}" type="slidenum">
              <a:rPr lang="ru-RU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8662652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205FF6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205FF6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9ADC3EC-789B-4855-AFCF-A68E20480D30}" type="slidenum">
              <a:rPr lang="ru-RU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9012963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975"/>
            <a:ext cx="2057400" cy="607218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3975"/>
            <a:ext cx="6019800" cy="607218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205FF6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205FF6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4D375AE-22C0-49D5-9776-DDF5F23CCD39}" type="slidenum">
              <a:rPr lang="ru-RU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8398708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3314700"/>
          </a:xfrm>
        </p:spPr>
        <p:txBody>
          <a:bodyPr/>
          <a:lstStyle>
            <a:lvl1pPr algn="ctr">
              <a:defRPr sz="4400" b="1"/>
            </a:lvl1pPr>
          </a:lstStyle>
          <a:p>
            <a:pPr lvl="0"/>
            <a:r>
              <a:rPr lang="ru-RU" noProof="0" smtClean="0"/>
              <a:t>Образец заголовка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sldNum" sz="quarter" idx="4"/>
          </p:nvPr>
        </p:nvSpPr>
        <p:spPr>
          <a:xfrm>
            <a:off x="8101013" y="6245225"/>
            <a:ext cx="585787" cy="476250"/>
          </a:xfrm>
        </p:spPr>
        <p:txBody>
          <a:bodyPr/>
          <a:lstStyle>
            <a:lvl1pPr>
              <a:defRPr/>
            </a:lvl1pPr>
          </a:lstStyle>
          <a:p>
            <a:fld id="{C01B6DA9-17C8-4E6E-AAD1-851F438BDFBE}" type="slidenum">
              <a:rPr lang="ru-RU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  <p:sp>
        <p:nvSpPr>
          <p:cNvPr id="4104" name="Rectangle 8"/>
          <p:cNvSpPr>
            <a:spLocks noGrp="1" noChangeArrowheads="1"/>
          </p:cNvSpPr>
          <p:nvPr>
            <p:ph type="dt" sz="quarter" idx="2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205FF6"/>
              </a:solidFill>
            </a:endParaRPr>
          </a:p>
        </p:txBody>
      </p:sp>
      <p:sp>
        <p:nvSpPr>
          <p:cNvPr id="4105" name="Rectangle 9"/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205FF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9461796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205FF6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205FF6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35ED733-146A-4BD3-8583-4BC9A4C716DF}" type="slidenum">
              <a:rPr lang="ru-RU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85128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205FF6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205FF6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4A2A01A-3538-4902-82CC-3380435AA479}" type="slidenum">
              <a:rPr lang="ru-RU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8642064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205FF6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205FF6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97C3E14-A5B5-4B74-B997-97DCBA7F7D2F}" type="slidenum">
              <a:rPr lang="ru-RU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4992996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205FF6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205FF6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4A2A01A-3538-4902-82CC-3380435AA479}" type="slidenum">
              <a:rPr lang="ru-RU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1720643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205FF6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205FF6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2B8CB54-3780-4918-9776-62494E32223A}" type="slidenum">
              <a:rPr lang="ru-RU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3633879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205FF6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205FF6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2B6C494-3BAA-47D3-81D0-25B878FA378F}" type="slidenum">
              <a:rPr lang="ru-RU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912276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205FF6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205FF6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CD426D2-E6F3-4717-8920-74F9541FAEB5}" type="slidenum">
              <a:rPr lang="ru-RU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8904611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205FF6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205FF6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83412D-B08E-4C94-8652-7A85796FC8B1}" type="slidenum">
              <a:rPr lang="ru-RU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8558364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205FF6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205FF6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D9BB7AF-C543-42EF-AFE6-3A9DB7984834}" type="slidenum">
              <a:rPr lang="ru-RU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104673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205FF6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205FF6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9ADC3EC-789B-4855-AFCF-A68E20480D30}" type="slidenum">
              <a:rPr lang="ru-RU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9195977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975"/>
            <a:ext cx="2057400" cy="607218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3975"/>
            <a:ext cx="6019800" cy="607218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205FF6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205FF6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4D375AE-22C0-49D5-9776-DDF5F23CCD39}" type="slidenum">
              <a:rPr lang="ru-RU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3357945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1_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олилиния 3"/>
          <p:cNvSpPr>
            <a:spLocks/>
          </p:cNvSpPr>
          <p:nvPr/>
        </p:nvSpPr>
        <p:spPr bwMode="auto">
          <a:xfrm>
            <a:off x="0" y="4751388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5" name="Полилиния 4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429064" y="3337560"/>
            <a:ext cx="6480048" cy="2301240"/>
          </a:xfrm>
        </p:spPr>
        <p:txBody>
          <a:bodyPr anchor="t"/>
          <a:lstStyle>
            <a:lvl1pPr algn="r">
              <a:defRPr lang="en-US" b="1" cap="all" baseline="0" dirty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433050" y="1544812"/>
            <a:ext cx="6480048" cy="1752600"/>
          </a:xfrm>
        </p:spPr>
        <p:txBody>
          <a:bodyPr tIns="0" rIns="45720" bIns="0" anchor="b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6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630789-EDE3-4F9D-97C6-4DCE6D63C436}" type="datetimeFigureOut">
              <a:rPr lang="ru-RU"/>
              <a:pPr>
                <a:defRPr/>
              </a:pPr>
              <a:t>16.04.2019</a:t>
            </a:fld>
            <a:endParaRPr lang="ru-RU"/>
          </a:p>
        </p:txBody>
      </p:sp>
      <p:sp>
        <p:nvSpPr>
          <p:cNvPr id="7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C450B9-966B-43E1-8639-79FFA5FF47C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2410544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205FF6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205FF6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2B8CB54-3780-4918-9776-62494E32223A}" type="slidenum">
              <a:rPr lang="ru-RU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2622114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3314700"/>
          </a:xfrm>
        </p:spPr>
        <p:txBody>
          <a:bodyPr/>
          <a:lstStyle>
            <a:lvl1pPr algn="ctr">
              <a:defRPr sz="4400" b="1"/>
            </a:lvl1pPr>
          </a:lstStyle>
          <a:p>
            <a:pPr lvl="0"/>
            <a:r>
              <a:rPr lang="ru-RU" noProof="0" smtClean="0"/>
              <a:t>Образец заголовка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sldNum" sz="quarter" idx="4"/>
          </p:nvPr>
        </p:nvSpPr>
        <p:spPr>
          <a:xfrm>
            <a:off x="8101013" y="6245225"/>
            <a:ext cx="585787" cy="476250"/>
          </a:xfrm>
        </p:spPr>
        <p:txBody>
          <a:bodyPr/>
          <a:lstStyle>
            <a:lvl1pPr>
              <a:defRPr/>
            </a:lvl1pPr>
          </a:lstStyle>
          <a:p>
            <a:fld id="{C01B6DA9-17C8-4E6E-AAD1-851F438BDFBE}" type="slidenum">
              <a:rPr lang="ru-RU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  <p:sp>
        <p:nvSpPr>
          <p:cNvPr id="4104" name="Rectangle 8"/>
          <p:cNvSpPr>
            <a:spLocks noGrp="1" noChangeArrowheads="1"/>
          </p:cNvSpPr>
          <p:nvPr>
            <p:ph type="dt" sz="quarter" idx="2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205FF6"/>
              </a:solidFill>
            </a:endParaRPr>
          </a:p>
        </p:txBody>
      </p:sp>
      <p:sp>
        <p:nvSpPr>
          <p:cNvPr id="4105" name="Rectangle 9"/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205FF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6241741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205FF6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205FF6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35ED733-146A-4BD3-8583-4BC9A4C716DF}" type="slidenum">
              <a:rPr lang="ru-RU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5176682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205FF6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205FF6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97C3E14-A5B5-4B74-B997-97DCBA7F7D2F}" type="slidenum">
              <a:rPr lang="ru-RU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9065662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205FF6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205FF6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4A2A01A-3538-4902-82CC-3380435AA479}" type="slidenum">
              <a:rPr lang="ru-RU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2997236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205FF6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205FF6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2B8CB54-3780-4918-9776-62494E32223A}" type="slidenum">
              <a:rPr lang="ru-RU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5068552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205FF6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205FF6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2B6C494-3BAA-47D3-81D0-25B878FA378F}" type="slidenum">
              <a:rPr lang="ru-RU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6393965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205FF6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205FF6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CD426D2-E6F3-4717-8920-74F9541FAEB5}" type="slidenum">
              <a:rPr lang="ru-RU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5412023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205FF6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205FF6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83412D-B08E-4C94-8652-7A85796FC8B1}" type="slidenum">
              <a:rPr lang="ru-RU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7413801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205FF6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205FF6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D9BB7AF-C543-42EF-AFE6-3A9DB7984834}" type="slidenum">
              <a:rPr lang="ru-RU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5769530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205FF6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205FF6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9ADC3EC-789B-4855-AFCF-A68E20480D30}" type="slidenum">
              <a:rPr lang="ru-RU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29373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205FF6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205FF6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2B6C494-3BAA-47D3-81D0-25B878FA378F}" type="slidenum">
              <a:rPr lang="ru-RU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058804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975"/>
            <a:ext cx="2057400" cy="607218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3975"/>
            <a:ext cx="6019800" cy="607218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205FF6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205FF6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4D375AE-22C0-49D5-9776-DDF5F23CCD39}" type="slidenum">
              <a:rPr lang="ru-RU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4747384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3314700"/>
          </a:xfrm>
        </p:spPr>
        <p:txBody>
          <a:bodyPr/>
          <a:lstStyle>
            <a:lvl1pPr algn="ctr">
              <a:defRPr sz="4400" b="1"/>
            </a:lvl1pPr>
          </a:lstStyle>
          <a:p>
            <a:pPr lvl="0"/>
            <a:r>
              <a:rPr lang="ru-RU" noProof="0" smtClean="0"/>
              <a:t>Образец заголовка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sldNum" sz="quarter" idx="4"/>
          </p:nvPr>
        </p:nvSpPr>
        <p:spPr>
          <a:xfrm>
            <a:off x="8101013" y="6245225"/>
            <a:ext cx="585787" cy="476250"/>
          </a:xfrm>
        </p:spPr>
        <p:txBody>
          <a:bodyPr/>
          <a:lstStyle>
            <a:lvl1pPr>
              <a:defRPr/>
            </a:lvl1pPr>
          </a:lstStyle>
          <a:p>
            <a:fld id="{C01B6DA9-17C8-4E6E-AAD1-851F438BDFBE}" type="slidenum">
              <a:rPr lang="ru-RU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  <p:sp>
        <p:nvSpPr>
          <p:cNvPr id="4104" name="Rectangle 8"/>
          <p:cNvSpPr>
            <a:spLocks noGrp="1" noChangeArrowheads="1"/>
          </p:cNvSpPr>
          <p:nvPr>
            <p:ph type="dt" sz="quarter" idx="2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205FF6"/>
              </a:solidFill>
            </a:endParaRPr>
          </a:p>
        </p:txBody>
      </p:sp>
      <p:sp>
        <p:nvSpPr>
          <p:cNvPr id="4105" name="Rectangle 9"/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205FF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1693232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205FF6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205FF6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35ED733-146A-4BD3-8583-4BC9A4C716DF}" type="slidenum">
              <a:rPr lang="ru-RU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6829297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205FF6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205FF6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97C3E14-A5B5-4B74-B997-97DCBA7F7D2F}" type="slidenum">
              <a:rPr lang="ru-RU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333962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205FF6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205FF6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4A2A01A-3538-4902-82CC-3380435AA479}" type="slidenum">
              <a:rPr lang="ru-RU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6430629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205FF6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205FF6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2B8CB54-3780-4918-9776-62494E32223A}" type="slidenum">
              <a:rPr lang="ru-RU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5526569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205FF6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205FF6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2B6C494-3BAA-47D3-81D0-25B878FA378F}" type="slidenum">
              <a:rPr lang="ru-RU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9936075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205FF6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205FF6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CD426D2-E6F3-4717-8920-74F9541FAEB5}" type="slidenum">
              <a:rPr lang="ru-RU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6197555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205FF6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205FF6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83412D-B08E-4C94-8652-7A85796FC8B1}" type="slidenum">
              <a:rPr lang="ru-RU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5857099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205FF6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205FF6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D9BB7AF-C543-42EF-AFE6-3A9DB7984834}" type="slidenum">
              <a:rPr lang="ru-RU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70520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205FF6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205FF6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CD426D2-E6F3-4717-8920-74F9541FAEB5}" type="slidenum">
              <a:rPr lang="ru-RU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9374590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205FF6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205FF6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9ADC3EC-789B-4855-AFCF-A68E20480D30}" type="slidenum">
              <a:rPr lang="ru-RU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159611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975"/>
            <a:ext cx="2057400" cy="607218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3975"/>
            <a:ext cx="6019800" cy="607218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205FF6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205FF6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4D375AE-22C0-49D5-9776-DDF5F23CCD39}" type="slidenum">
              <a:rPr lang="ru-RU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8882403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3314700"/>
          </a:xfrm>
        </p:spPr>
        <p:txBody>
          <a:bodyPr/>
          <a:lstStyle>
            <a:lvl1pPr algn="ctr">
              <a:defRPr sz="4400" b="1"/>
            </a:lvl1pPr>
          </a:lstStyle>
          <a:p>
            <a:pPr lvl="0"/>
            <a:r>
              <a:rPr lang="ru-RU" noProof="0" smtClean="0"/>
              <a:t>Образец заголовка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sldNum" sz="quarter" idx="4"/>
          </p:nvPr>
        </p:nvSpPr>
        <p:spPr>
          <a:xfrm>
            <a:off x="8101013" y="6245225"/>
            <a:ext cx="585787" cy="476250"/>
          </a:xfrm>
        </p:spPr>
        <p:txBody>
          <a:bodyPr/>
          <a:lstStyle>
            <a:lvl1pPr>
              <a:defRPr/>
            </a:lvl1pPr>
          </a:lstStyle>
          <a:p>
            <a:fld id="{C01B6DA9-17C8-4E6E-AAD1-851F438BDFBE}" type="slidenum">
              <a:rPr lang="ru-RU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  <p:sp>
        <p:nvSpPr>
          <p:cNvPr id="4104" name="Rectangle 8"/>
          <p:cNvSpPr>
            <a:spLocks noGrp="1" noChangeArrowheads="1"/>
          </p:cNvSpPr>
          <p:nvPr>
            <p:ph type="dt" sz="quarter" idx="2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205FF6"/>
              </a:solidFill>
            </a:endParaRPr>
          </a:p>
        </p:txBody>
      </p:sp>
      <p:sp>
        <p:nvSpPr>
          <p:cNvPr id="4105" name="Rectangle 9"/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205FF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7897737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205FF6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205FF6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35ED733-146A-4BD3-8583-4BC9A4C716DF}" type="slidenum">
              <a:rPr lang="ru-RU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7336270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205FF6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205FF6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97C3E14-A5B5-4B74-B997-97DCBA7F7D2F}" type="slidenum">
              <a:rPr lang="ru-RU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7206216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205FF6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205FF6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4A2A01A-3538-4902-82CC-3380435AA479}" type="slidenum">
              <a:rPr lang="ru-RU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8548959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205FF6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205FF6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2B8CB54-3780-4918-9776-62494E32223A}" type="slidenum">
              <a:rPr lang="ru-RU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4138920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205FF6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205FF6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2B6C494-3BAA-47D3-81D0-25B878FA378F}" type="slidenum">
              <a:rPr lang="ru-RU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8325550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205FF6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205FF6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CD426D2-E6F3-4717-8920-74F9541FAEB5}" type="slidenum">
              <a:rPr lang="ru-RU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8378812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205FF6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205FF6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83412D-B08E-4C94-8652-7A85796FC8B1}" type="slidenum">
              <a:rPr lang="ru-RU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79820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205FF6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205FF6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83412D-B08E-4C94-8652-7A85796FC8B1}" type="slidenum">
              <a:rPr lang="ru-RU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4233827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205FF6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205FF6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D9BB7AF-C543-42EF-AFE6-3A9DB7984834}" type="slidenum">
              <a:rPr lang="ru-RU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0720372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205FF6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205FF6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9ADC3EC-789B-4855-AFCF-A68E20480D30}" type="slidenum">
              <a:rPr lang="ru-RU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6521883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975"/>
            <a:ext cx="2057400" cy="607218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3975"/>
            <a:ext cx="6019800" cy="607218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205FF6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205FF6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4D375AE-22C0-49D5-9776-DDF5F23CCD39}" type="slidenum">
              <a:rPr lang="ru-RU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9308256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FBA0D7B-B5E5-4433-A08D-00BA4B7C6D3C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682151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FFBF732-7B40-436B-8562-08E24F373D8D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1837960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ED5D295-C901-4512-865B-93902CD0AC66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9133938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FD912F0-336B-440C-8811-34535495AA1C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2390385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5F9A0FC-4678-4CBE-BBEF-27B8458DBF5C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0939277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97AD872-676A-48C8-B275-5E4B0B4E6421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6136696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E3EF99C-4966-4FB1-BD7E-426DD8860E84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52182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205FF6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205FF6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D9BB7AF-C543-42EF-AFE6-3A9DB7984834}" type="slidenum">
              <a:rPr lang="ru-RU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9425858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CFE9FCC-8578-48E8-BD8B-B131D9D9F499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058699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9156EE7-BC52-47E9-B523-D7FEF7E7CAD9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502721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F9DC7CF-3ABE-447D-A092-114AF52E7A9C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0472781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D69AB7D-A64D-4055-A2A1-1CFC76B8D4DC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6439659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5455A2-AA21-4573-97E0-8C364CEC6AE1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3169986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AC8790D-E617-451E-8E72-C6656EA4F89F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0268555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 preserve="1">
  <p:cSld name="Заголовок, объект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D3BF8C3-A6E2-4652-BBC3-454712BE9007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44687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slideLayout" Target="../slideLayouts/slideLayout25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5" Type="http://schemas.openxmlformats.org/officeDocument/2006/relationships/theme" Target="../theme/theme2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slideLayout" Target="../slideLayouts/slideLayout26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4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29.xml"/><Relationship Id="rId7" Type="http://schemas.openxmlformats.org/officeDocument/2006/relationships/slideLayout" Target="../slideLayouts/slideLayout33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8.xml"/><Relationship Id="rId1" Type="http://schemas.openxmlformats.org/officeDocument/2006/relationships/slideLayout" Target="../slideLayouts/slideLayout27.xml"/><Relationship Id="rId6" Type="http://schemas.openxmlformats.org/officeDocument/2006/relationships/slideLayout" Target="../slideLayouts/slideLayout32.xml"/><Relationship Id="rId11" Type="http://schemas.openxmlformats.org/officeDocument/2006/relationships/slideLayout" Target="../slideLayouts/slideLayout37.xml"/><Relationship Id="rId5" Type="http://schemas.openxmlformats.org/officeDocument/2006/relationships/slideLayout" Target="../slideLayouts/slideLayout31.xml"/><Relationship Id="rId10" Type="http://schemas.openxmlformats.org/officeDocument/2006/relationships/slideLayout" Target="../slideLayouts/slideLayout36.xml"/><Relationship Id="rId4" Type="http://schemas.openxmlformats.org/officeDocument/2006/relationships/slideLayout" Target="../slideLayouts/slideLayout30.xml"/><Relationship Id="rId9" Type="http://schemas.openxmlformats.org/officeDocument/2006/relationships/slideLayout" Target="../slideLayouts/slideLayout35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5.xml"/><Relationship Id="rId13" Type="http://schemas.openxmlformats.org/officeDocument/2006/relationships/theme" Target="../theme/theme4.xml"/><Relationship Id="rId3" Type="http://schemas.openxmlformats.org/officeDocument/2006/relationships/slideLayout" Target="../slideLayouts/slideLayout40.xml"/><Relationship Id="rId7" Type="http://schemas.openxmlformats.org/officeDocument/2006/relationships/slideLayout" Target="../slideLayouts/slideLayout44.xml"/><Relationship Id="rId12" Type="http://schemas.openxmlformats.org/officeDocument/2006/relationships/slideLayout" Target="../slideLayouts/slideLayout49.xml"/><Relationship Id="rId2" Type="http://schemas.openxmlformats.org/officeDocument/2006/relationships/slideLayout" Target="../slideLayouts/slideLayout39.xml"/><Relationship Id="rId1" Type="http://schemas.openxmlformats.org/officeDocument/2006/relationships/slideLayout" Target="../slideLayouts/slideLayout38.xml"/><Relationship Id="rId6" Type="http://schemas.openxmlformats.org/officeDocument/2006/relationships/slideLayout" Target="../slideLayouts/slideLayout43.xml"/><Relationship Id="rId11" Type="http://schemas.openxmlformats.org/officeDocument/2006/relationships/slideLayout" Target="../slideLayouts/slideLayout48.xml"/><Relationship Id="rId5" Type="http://schemas.openxmlformats.org/officeDocument/2006/relationships/slideLayout" Target="../slideLayouts/slideLayout42.xml"/><Relationship Id="rId10" Type="http://schemas.openxmlformats.org/officeDocument/2006/relationships/slideLayout" Target="../slideLayouts/slideLayout47.xml"/><Relationship Id="rId4" Type="http://schemas.openxmlformats.org/officeDocument/2006/relationships/slideLayout" Target="../slideLayouts/slideLayout41.xml"/><Relationship Id="rId9" Type="http://schemas.openxmlformats.org/officeDocument/2006/relationships/slideLayout" Target="../slideLayouts/slideLayout46.xml"/><Relationship Id="rId14" Type="http://schemas.openxmlformats.org/officeDocument/2006/relationships/image" Target="../media/image1.jpeg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7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52.xml"/><Relationship Id="rId7" Type="http://schemas.openxmlformats.org/officeDocument/2006/relationships/slideLayout" Target="../slideLayouts/slideLayout56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51.xml"/><Relationship Id="rId1" Type="http://schemas.openxmlformats.org/officeDocument/2006/relationships/slideLayout" Target="../slideLayouts/slideLayout50.xml"/><Relationship Id="rId6" Type="http://schemas.openxmlformats.org/officeDocument/2006/relationships/slideLayout" Target="../slideLayouts/slideLayout55.xml"/><Relationship Id="rId11" Type="http://schemas.openxmlformats.org/officeDocument/2006/relationships/slideLayout" Target="../slideLayouts/slideLayout60.xml"/><Relationship Id="rId5" Type="http://schemas.openxmlformats.org/officeDocument/2006/relationships/slideLayout" Target="../slideLayouts/slideLayout54.xml"/><Relationship Id="rId10" Type="http://schemas.openxmlformats.org/officeDocument/2006/relationships/slideLayout" Target="../slideLayouts/slideLayout59.xml"/><Relationship Id="rId4" Type="http://schemas.openxmlformats.org/officeDocument/2006/relationships/slideLayout" Target="../slideLayouts/slideLayout53.xml"/><Relationship Id="rId9" Type="http://schemas.openxmlformats.org/officeDocument/2006/relationships/slideLayout" Target="../slideLayouts/slideLayout58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63.xml"/><Relationship Id="rId7" Type="http://schemas.openxmlformats.org/officeDocument/2006/relationships/slideLayout" Target="../slideLayouts/slideLayout67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62.xml"/><Relationship Id="rId1" Type="http://schemas.openxmlformats.org/officeDocument/2006/relationships/slideLayout" Target="../slideLayouts/slideLayout61.xml"/><Relationship Id="rId6" Type="http://schemas.openxmlformats.org/officeDocument/2006/relationships/slideLayout" Target="../slideLayouts/slideLayout66.xml"/><Relationship Id="rId11" Type="http://schemas.openxmlformats.org/officeDocument/2006/relationships/slideLayout" Target="../slideLayouts/slideLayout71.xml"/><Relationship Id="rId5" Type="http://schemas.openxmlformats.org/officeDocument/2006/relationships/slideLayout" Target="../slideLayouts/slideLayout65.xml"/><Relationship Id="rId10" Type="http://schemas.openxmlformats.org/officeDocument/2006/relationships/slideLayout" Target="../slideLayouts/slideLayout70.xml"/><Relationship Id="rId4" Type="http://schemas.openxmlformats.org/officeDocument/2006/relationships/slideLayout" Target="../slideLayouts/slideLayout64.xml"/><Relationship Id="rId9" Type="http://schemas.openxmlformats.org/officeDocument/2006/relationships/slideLayout" Target="../slideLayouts/slideLayout69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74.xml"/><Relationship Id="rId7" Type="http://schemas.openxmlformats.org/officeDocument/2006/relationships/slideLayout" Target="../slideLayouts/slideLayout78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73.xml"/><Relationship Id="rId1" Type="http://schemas.openxmlformats.org/officeDocument/2006/relationships/slideLayout" Target="../slideLayouts/slideLayout72.xml"/><Relationship Id="rId6" Type="http://schemas.openxmlformats.org/officeDocument/2006/relationships/slideLayout" Target="../slideLayouts/slideLayout77.xml"/><Relationship Id="rId11" Type="http://schemas.openxmlformats.org/officeDocument/2006/relationships/slideLayout" Target="../slideLayouts/slideLayout82.xml"/><Relationship Id="rId5" Type="http://schemas.openxmlformats.org/officeDocument/2006/relationships/slideLayout" Target="../slideLayouts/slideLayout76.xml"/><Relationship Id="rId10" Type="http://schemas.openxmlformats.org/officeDocument/2006/relationships/slideLayout" Target="../slideLayouts/slideLayout81.xml"/><Relationship Id="rId4" Type="http://schemas.openxmlformats.org/officeDocument/2006/relationships/slideLayout" Target="../slideLayouts/slideLayout75.xml"/><Relationship Id="rId9" Type="http://schemas.openxmlformats.org/officeDocument/2006/relationships/slideLayout" Target="../slideLayouts/slideLayout80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0.xml"/><Relationship Id="rId13" Type="http://schemas.openxmlformats.org/officeDocument/2006/relationships/slideLayout" Target="../slideLayouts/slideLayout95.xml"/><Relationship Id="rId3" Type="http://schemas.openxmlformats.org/officeDocument/2006/relationships/slideLayout" Target="../slideLayouts/slideLayout85.xml"/><Relationship Id="rId7" Type="http://schemas.openxmlformats.org/officeDocument/2006/relationships/slideLayout" Target="../slideLayouts/slideLayout89.xml"/><Relationship Id="rId12" Type="http://schemas.openxmlformats.org/officeDocument/2006/relationships/slideLayout" Target="../slideLayouts/slideLayout94.xml"/><Relationship Id="rId2" Type="http://schemas.openxmlformats.org/officeDocument/2006/relationships/slideLayout" Target="../slideLayouts/slideLayout84.xml"/><Relationship Id="rId1" Type="http://schemas.openxmlformats.org/officeDocument/2006/relationships/slideLayout" Target="../slideLayouts/slideLayout83.xml"/><Relationship Id="rId6" Type="http://schemas.openxmlformats.org/officeDocument/2006/relationships/slideLayout" Target="../slideLayouts/slideLayout88.xml"/><Relationship Id="rId11" Type="http://schemas.openxmlformats.org/officeDocument/2006/relationships/slideLayout" Target="../slideLayouts/slideLayout93.xml"/><Relationship Id="rId5" Type="http://schemas.openxmlformats.org/officeDocument/2006/relationships/slideLayout" Target="../slideLayouts/slideLayout87.xml"/><Relationship Id="rId15" Type="http://schemas.openxmlformats.org/officeDocument/2006/relationships/theme" Target="../theme/theme8.xml"/><Relationship Id="rId10" Type="http://schemas.openxmlformats.org/officeDocument/2006/relationships/slideLayout" Target="../slideLayouts/slideLayout92.xml"/><Relationship Id="rId4" Type="http://schemas.openxmlformats.org/officeDocument/2006/relationships/slideLayout" Target="../slideLayouts/slideLayout86.xml"/><Relationship Id="rId9" Type="http://schemas.openxmlformats.org/officeDocument/2006/relationships/slideLayout" Target="../slideLayouts/slideLayout91.xml"/><Relationship Id="rId14" Type="http://schemas.openxmlformats.org/officeDocument/2006/relationships/slideLayout" Target="../slideLayouts/slideLayout9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53975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453188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205FF6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879725" y="6453188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205FF6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640763" y="6453188"/>
            <a:ext cx="53975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2000">
                <a:solidFill>
                  <a:schemeClr val="bg1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C58538C9-5DA7-4728-97A8-A050A90BA2B1}" type="slidenum">
              <a:rPr lang="ru-RU">
                <a:solidFill>
                  <a:srgbClr val="FFFFFF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29650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762" r:id="rId12"/>
  </p:sldLayoutIdLst>
  <p:txStyles>
    <p:titleStyle>
      <a:lvl1pPr algn="r" rtl="0" fontAlgn="base">
        <a:spcBef>
          <a:spcPct val="0"/>
        </a:spcBef>
        <a:spcAft>
          <a:spcPct val="0"/>
        </a:spcAft>
        <a:defRPr sz="4000">
          <a:solidFill>
            <a:schemeClr val="bg1"/>
          </a:solidFill>
          <a:latin typeface="+mj-lt"/>
          <a:ea typeface="+mj-ea"/>
          <a:cs typeface="+mj-cs"/>
        </a:defRPr>
      </a:lvl1pPr>
      <a:lvl2pPr algn="r" rtl="0" fontAlgn="base">
        <a:spcBef>
          <a:spcPct val="0"/>
        </a:spcBef>
        <a:spcAft>
          <a:spcPct val="0"/>
        </a:spcAft>
        <a:defRPr sz="4000">
          <a:solidFill>
            <a:schemeClr val="bg1"/>
          </a:solidFill>
          <a:latin typeface="Arial" charset="0"/>
        </a:defRPr>
      </a:lvl2pPr>
      <a:lvl3pPr algn="r" rtl="0" fontAlgn="base">
        <a:spcBef>
          <a:spcPct val="0"/>
        </a:spcBef>
        <a:spcAft>
          <a:spcPct val="0"/>
        </a:spcAft>
        <a:defRPr sz="4000">
          <a:solidFill>
            <a:schemeClr val="bg1"/>
          </a:solidFill>
          <a:latin typeface="Arial" charset="0"/>
        </a:defRPr>
      </a:lvl3pPr>
      <a:lvl4pPr algn="r" rtl="0" fontAlgn="base">
        <a:spcBef>
          <a:spcPct val="0"/>
        </a:spcBef>
        <a:spcAft>
          <a:spcPct val="0"/>
        </a:spcAft>
        <a:defRPr sz="4000">
          <a:solidFill>
            <a:schemeClr val="bg1"/>
          </a:solidFill>
          <a:latin typeface="Arial" charset="0"/>
        </a:defRPr>
      </a:lvl4pPr>
      <a:lvl5pPr algn="r" rtl="0" fontAlgn="base">
        <a:spcBef>
          <a:spcPct val="0"/>
        </a:spcBef>
        <a:spcAft>
          <a:spcPct val="0"/>
        </a:spcAft>
        <a:defRPr sz="4000">
          <a:solidFill>
            <a:schemeClr val="bg1"/>
          </a:solidFill>
          <a:latin typeface="Arial" charset="0"/>
        </a:defRPr>
      </a:lvl5pPr>
      <a:lvl6pPr marL="457200" algn="r" rtl="0" fontAlgn="base">
        <a:spcBef>
          <a:spcPct val="0"/>
        </a:spcBef>
        <a:spcAft>
          <a:spcPct val="0"/>
        </a:spcAft>
        <a:defRPr sz="4000">
          <a:solidFill>
            <a:schemeClr val="bg1"/>
          </a:solidFill>
          <a:latin typeface="Arial" charset="0"/>
        </a:defRPr>
      </a:lvl6pPr>
      <a:lvl7pPr marL="914400" algn="r" rtl="0" fontAlgn="base">
        <a:spcBef>
          <a:spcPct val="0"/>
        </a:spcBef>
        <a:spcAft>
          <a:spcPct val="0"/>
        </a:spcAft>
        <a:defRPr sz="4000">
          <a:solidFill>
            <a:schemeClr val="bg1"/>
          </a:solidFill>
          <a:latin typeface="Arial" charset="0"/>
        </a:defRPr>
      </a:lvl7pPr>
      <a:lvl8pPr marL="1371600" algn="r" rtl="0" fontAlgn="base">
        <a:spcBef>
          <a:spcPct val="0"/>
        </a:spcBef>
        <a:spcAft>
          <a:spcPct val="0"/>
        </a:spcAft>
        <a:defRPr sz="4000">
          <a:solidFill>
            <a:schemeClr val="bg1"/>
          </a:solidFill>
          <a:latin typeface="Arial" charset="0"/>
        </a:defRPr>
      </a:lvl8pPr>
      <a:lvl9pPr marL="1828800" algn="r" rtl="0" fontAlgn="base">
        <a:spcBef>
          <a:spcPct val="0"/>
        </a:spcBef>
        <a:spcAft>
          <a:spcPct val="0"/>
        </a:spcAft>
        <a:defRPr sz="4000">
          <a:solidFill>
            <a:schemeClr val="bg1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5325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325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325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A8BB748-E13E-4434-93B8-828BC9FFB037}" type="slidenum">
              <a:rPr lang="ru-RU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67130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  <p:sldLayoutId id="2147483685" r:id="rId13"/>
    <p:sldLayoutId id="2147483686" r:id="rId14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53975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453188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205FF6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879725" y="6453188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205FF6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640763" y="6453188"/>
            <a:ext cx="53975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2000">
                <a:solidFill>
                  <a:schemeClr val="bg1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C58538C9-5DA7-4728-97A8-A050A90BA2B1}" type="slidenum">
              <a:rPr lang="ru-RU">
                <a:solidFill>
                  <a:srgbClr val="FFFFFF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0257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6" r:id="rId9"/>
    <p:sldLayoutId id="2147483697" r:id="rId10"/>
    <p:sldLayoutId id="2147483698" r:id="rId11"/>
  </p:sldLayoutIdLst>
  <p:txStyles>
    <p:titleStyle>
      <a:lvl1pPr algn="r" rtl="0" fontAlgn="base">
        <a:spcBef>
          <a:spcPct val="0"/>
        </a:spcBef>
        <a:spcAft>
          <a:spcPct val="0"/>
        </a:spcAft>
        <a:defRPr sz="4000">
          <a:solidFill>
            <a:schemeClr val="bg1"/>
          </a:solidFill>
          <a:latin typeface="+mj-lt"/>
          <a:ea typeface="+mj-ea"/>
          <a:cs typeface="+mj-cs"/>
        </a:defRPr>
      </a:lvl1pPr>
      <a:lvl2pPr algn="r" rtl="0" fontAlgn="base">
        <a:spcBef>
          <a:spcPct val="0"/>
        </a:spcBef>
        <a:spcAft>
          <a:spcPct val="0"/>
        </a:spcAft>
        <a:defRPr sz="4000">
          <a:solidFill>
            <a:schemeClr val="bg1"/>
          </a:solidFill>
          <a:latin typeface="Arial" charset="0"/>
        </a:defRPr>
      </a:lvl2pPr>
      <a:lvl3pPr algn="r" rtl="0" fontAlgn="base">
        <a:spcBef>
          <a:spcPct val="0"/>
        </a:spcBef>
        <a:spcAft>
          <a:spcPct val="0"/>
        </a:spcAft>
        <a:defRPr sz="4000">
          <a:solidFill>
            <a:schemeClr val="bg1"/>
          </a:solidFill>
          <a:latin typeface="Arial" charset="0"/>
        </a:defRPr>
      </a:lvl3pPr>
      <a:lvl4pPr algn="r" rtl="0" fontAlgn="base">
        <a:spcBef>
          <a:spcPct val="0"/>
        </a:spcBef>
        <a:spcAft>
          <a:spcPct val="0"/>
        </a:spcAft>
        <a:defRPr sz="4000">
          <a:solidFill>
            <a:schemeClr val="bg1"/>
          </a:solidFill>
          <a:latin typeface="Arial" charset="0"/>
        </a:defRPr>
      </a:lvl4pPr>
      <a:lvl5pPr algn="r" rtl="0" fontAlgn="base">
        <a:spcBef>
          <a:spcPct val="0"/>
        </a:spcBef>
        <a:spcAft>
          <a:spcPct val="0"/>
        </a:spcAft>
        <a:defRPr sz="4000">
          <a:solidFill>
            <a:schemeClr val="bg1"/>
          </a:solidFill>
          <a:latin typeface="Arial" charset="0"/>
        </a:defRPr>
      </a:lvl5pPr>
      <a:lvl6pPr marL="457200" algn="r" rtl="0" fontAlgn="base">
        <a:spcBef>
          <a:spcPct val="0"/>
        </a:spcBef>
        <a:spcAft>
          <a:spcPct val="0"/>
        </a:spcAft>
        <a:defRPr sz="4000">
          <a:solidFill>
            <a:schemeClr val="bg1"/>
          </a:solidFill>
          <a:latin typeface="Arial" charset="0"/>
        </a:defRPr>
      </a:lvl6pPr>
      <a:lvl7pPr marL="914400" algn="r" rtl="0" fontAlgn="base">
        <a:spcBef>
          <a:spcPct val="0"/>
        </a:spcBef>
        <a:spcAft>
          <a:spcPct val="0"/>
        </a:spcAft>
        <a:defRPr sz="4000">
          <a:solidFill>
            <a:schemeClr val="bg1"/>
          </a:solidFill>
          <a:latin typeface="Arial" charset="0"/>
        </a:defRPr>
      </a:lvl7pPr>
      <a:lvl8pPr marL="1371600" algn="r" rtl="0" fontAlgn="base">
        <a:spcBef>
          <a:spcPct val="0"/>
        </a:spcBef>
        <a:spcAft>
          <a:spcPct val="0"/>
        </a:spcAft>
        <a:defRPr sz="4000">
          <a:solidFill>
            <a:schemeClr val="bg1"/>
          </a:solidFill>
          <a:latin typeface="Arial" charset="0"/>
        </a:defRPr>
      </a:lvl8pPr>
      <a:lvl9pPr marL="1828800" algn="r" rtl="0" fontAlgn="base">
        <a:spcBef>
          <a:spcPct val="0"/>
        </a:spcBef>
        <a:spcAft>
          <a:spcPct val="0"/>
        </a:spcAft>
        <a:defRPr sz="4000">
          <a:solidFill>
            <a:schemeClr val="bg1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53975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453188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205FF6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879725" y="6453188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205FF6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640763" y="6453188"/>
            <a:ext cx="53975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2000">
                <a:solidFill>
                  <a:schemeClr val="bg1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C58538C9-5DA7-4728-97A8-A050A90BA2B1}" type="slidenum">
              <a:rPr lang="ru-RU">
                <a:solidFill>
                  <a:srgbClr val="FFFFFF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51272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  <p:sldLayoutId id="2147483763" r:id="rId12"/>
  </p:sldLayoutIdLst>
  <p:txStyles>
    <p:titleStyle>
      <a:lvl1pPr algn="r" rtl="0" fontAlgn="base">
        <a:spcBef>
          <a:spcPct val="0"/>
        </a:spcBef>
        <a:spcAft>
          <a:spcPct val="0"/>
        </a:spcAft>
        <a:defRPr sz="4000">
          <a:solidFill>
            <a:schemeClr val="bg1"/>
          </a:solidFill>
          <a:latin typeface="+mj-lt"/>
          <a:ea typeface="+mj-ea"/>
          <a:cs typeface="+mj-cs"/>
        </a:defRPr>
      </a:lvl1pPr>
      <a:lvl2pPr algn="r" rtl="0" fontAlgn="base">
        <a:spcBef>
          <a:spcPct val="0"/>
        </a:spcBef>
        <a:spcAft>
          <a:spcPct val="0"/>
        </a:spcAft>
        <a:defRPr sz="4000">
          <a:solidFill>
            <a:schemeClr val="bg1"/>
          </a:solidFill>
          <a:latin typeface="Arial" charset="0"/>
        </a:defRPr>
      </a:lvl2pPr>
      <a:lvl3pPr algn="r" rtl="0" fontAlgn="base">
        <a:spcBef>
          <a:spcPct val="0"/>
        </a:spcBef>
        <a:spcAft>
          <a:spcPct val="0"/>
        </a:spcAft>
        <a:defRPr sz="4000">
          <a:solidFill>
            <a:schemeClr val="bg1"/>
          </a:solidFill>
          <a:latin typeface="Arial" charset="0"/>
        </a:defRPr>
      </a:lvl3pPr>
      <a:lvl4pPr algn="r" rtl="0" fontAlgn="base">
        <a:spcBef>
          <a:spcPct val="0"/>
        </a:spcBef>
        <a:spcAft>
          <a:spcPct val="0"/>
        </a:spcAft>
        <a:defRPr sz="4000">
          <a:solidFill>
            <a:schemeClr val="bg1"/>
          </a:solidFill>
          <a:latin typeface="Arial" charset="0"/>
        </a:defRPr>
      </a:lvl4pPr>
      <a:lvl5pPr algn="r" rtl="0" fontAlgn="base">
        <a:spcBef>
          <a:spcPct val="0"/>
        </a:spcBef>
        <a:spcAft>
          <a:spcPct val="0"/>
        </a:spcAft>
        <a:defRPr sz="4000">
          <a:solidFill>
            <a:schemeClr val="bg1"/>
          </a:solidFill>
          <a:latin typeface="Arial" charset="0"/>
        </a:defRPr>
      </a:lvl5pPr>
      <a:lvl6pPr marL="457200" algn="r" rtl="0" fontAlgn="base">
        <a:spcBef>
          <a:spcPct val="0"/>
        </a:spcBef>
        <a:spcAft>
          <a:spcPct val="0"/>
        </a:spcAft>
        <a:defRPr sz="4000">
          <a:solidFill>
            <a:schemeClr val="bg1"/>
          </a:solidFill>
          <a:latin typeface="Arial" charset="0"/>
        </a:defRPr>
      </a:lvl6pPr>
      <a:lvl7pPr marL="914400" algn="r" rtl="0" fontAlgn="base">
        <a:spcBef>
          <a:spcPct val="0"/>
        </a:spcBef>
        <a:spcAft>
          <a:spcPct val="0"/>
        </a:spcAft>
        <a:defRPr sz="4000">
          <a:solidFill>
            <a:schemeClr val="bg1"/>
          </a:solidFill>
          <a:latin typeface="Arial" charset="0"/>
        </a:defRPr>
      </a:lvl7pPr>
      <a:lvl8pPr marL="1371600" algn="r" rtl="0" fontAlgn="base">
        <a:spcBef>
          <a:spcPct val="0"/>
        </a:spcBef>
        <a:spcAft>
          <a:spcPct val="0"/>
        </a:spcAft>
        <a:defRPr sz="4000">
          <a:solidFill>
            <a:schemeClr val="bg1"/>
          </a:solidFill>
          <a:latin typeface="Arial" charset="0"/>
        </a:defRPr>
      </a:lvl8pPr>
      <a:lvl9pPr marL="1828800" algn="r" rtl="0" fontAlgn="base">
        <a:spcBef>
          <a:spcPct val="0"/>
        </a:spcBef>
        <a:spcAft>
          <a:spcPct val="0"/>
        </a:spcAft>
        <a:defRPr sz="4000">
          <a:solidFill>
            <a:schemeClr val="bg1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53975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453188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205FF6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879725" y="6453188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205FF6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640763" y="6453188"/>
            <a:ext cx="53975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2000">
                <a:solidFill>
                  <a:schemeClr val="bg1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C58538C9-5DA7-4728-97A8-A050A90BA2B1}" type="slidenum">
              <a:rPr lang="ru-RU">
                <a:solidFill>
                  <a:srgbClr val="FFFFFF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32916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2" r:id="rId1"/>
    <p:sldLayoutId id="2147483713" r:id="rId2"/>
    <p:sldLayoutId id="2147483714" r:id="rId3"/>
    <p:sldLayoutId id="2147483715" r:id="rId4"/>
    <p:sldLayoutId id="2147483716" r:id="rId5"/>
    <p:sldLayoutId id="2147483717" r:id="rId6"/>
    <p:sldLayoutId id="2147483718" r:id="rId7"/>
    <p:sldLayoutId id="2147483719" r:id="rId8"/>
    <p:sldLayoutId id="2147483720" r:id="rId9"/>
    <p:sldLayoutId id="2147483721" r:id="rId10"/>
    <p:sldLayoutId id="2147483722" r:id="rId11"/>
  </p:sldLayoutIdLst>
  <p:txStyles>
    <p:titleStyle>
      <a:lvl1pPr algn="r" rtl="0" fontAlgn="base">
        <a:spcBef>
          <a:spcPct val="0"/>
        </a:spcBef>
        <a:spcAft>
          <a:spcPct val="0"/>
        </a:spcAft>
        <a:defRPr sz="4000">
          <a:solidFill>
            <a:schemeClr val="bg1"/>
          </a:solidFill>
          <a:latin typeface="+mj-lt"/>
          <a:ea typeface="+mj-ea"/>
          <a:cs typeface="+mj-cs"/>
        </a:defRPr>
      </a:lvl1pPr>
      <a:lvl2pPr algn="r" rtl="0" fontAlgn="base">
        <a:spcBef>
          <a:spcPct val="0"/>
        </a:spcBef>
        <a:spcAft>
          <a:spcPct val="0"/>
        </a:spcAft>
        <a:defRPr sz="4000">
          <a:solidFill>
            <a:schemeClr val="bg1"/>
          </a:solidFill>
          <a:latin typeface="Arial" charset="0"/>
        </a:defRPr>
      </a:lvl2pPr>
      <a:lvl3pPr algn="r" rtl="0" fontAlgn="base">
        <a:spcBef>
          <a:spcPct val="0"/>
        </a:spcBef>
        <a:spcAft>
          <a:spcPct val="0"/>
        </a:spcAft>
        <a:defRPr sz="4000">
          <a:solidFill>
            <a:schemeClr val="bg1"/>
          </a:solidFill>
          <a:latin typeface="Arial" charset="0"/>
        </a:defRPr>
      </a:lvl3pPr>
      <a:lvl4pPr algn="r" rtl="0" fontAlgn="base">
        <a:spcBef>
          <a:spcPct val="0"/>
        </a:spcBef>
        <a:spcAft>
          <a:spcPct val="0"/>
        </a:spcAft>
        <a:defRPr sz="4000">
          <a:solidFill>
            <a:schemeClr val="bg1"/>
          </a:solidFill>
          <a:latin typeface="Arial" charset="0"/>
        </a:defRPr>
      </a:lvl4pPr>
      <a:lvl5pPr algn="r" rtl="0" fontAlgn="base">
        <a:spcBef>
          <a:spcPct val="0"/>
        </a:spcBef>
        <a:spcAft>
          <a:spcPct val="0"/>
        </a:spcAft>
        <a:defRPr sz="4000">
          <a:solidFill>
            <a:schemeClr val="bg1"/>
          </a:solidFill>
          <a:latin typeface="Arial" charset="0"/>
        </a:defRPr>
      </a:lvl5pPr>
      <a:lvl6pPr marL="457200" algn="r" rtl="0" fontAlgn="base">
        <a:spcBef>
          <a:spcPct val="0"/>
        </a:spcBef>
        <a:spcAft>
          <a:spcPct val="0"/>
        </a:spcAft>
        <a:defRPr sz="4000">
          <a:solidFill>
            <a:schemeClr val="bg1"/>
          </a:solidFill>
          <a:latin typeface="Arial" charset="0"/>
        </a:defRPr>
      </a:lvl6pPr>
      <a:lvl7pPr marL="914400" algn="r" rtl="0" fontAlgn="base">
        <a:spcBef>
          <a:spcPct val="0"/>
        </a:spcBef>
        <a:spcAft>
          <a:spcPct val="0"/>
        </a:spcAft>
        <a:defRPr sz="4000">
          <a:solidFill>
            <a:schemeClr val="bg1"/>
          </a:solidFill>
          <a:latin typeface="Arial" charset="0"/>
        </a:defRPr>
      </a:lvl7pPr>
      <a:lvl8pPr marL="1371600" algn="r" rtl="0" fontAlgn="base">
        <a:spcBef>
          <a:spcPct val="0"/>
        </a:spcBef>
        <a:spcAft>
          <a:spcPct val="0"/>
        </a:spcAft>
        <a:defRPr sz="4000">
          <a:solidFill>
            <a:schemeClr val="bg1"/>
          </a:solidFill>
          <a:latin typeface="Arial" charset="0"/>
        </a:defRPr>
      </a:lvl8pPr>
      <a:lvl9pPr marL="1828800" algn="r" rtl="0" fontAlgn="base">
        <a:spcBef>
          <a:spcPct val="0"/>
        </a:spcBef>
        <a:spcAft>
          <a:spcPct val="0"/>
        </a:spcAft>
        <a:defRPr sz="4000">
          <a:solidFill>
            <a:schemeClr val="bg1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53975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453188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205FF6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879725" y="6453188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205FF6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640763" y="6453188"/>
            <a:ext cx="53975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2000">
                <a:solidFill>
                  <a:schemeClr val="bg1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C58538C9-5DA7-4728-97A8-A050A90BA2B1}" type="slidenum">
              <a:rPr lang="ru-RU">
                <a:solidFill>
                  <a:srgbClr val="FFFFFF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32113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6" r:id="rId3"/>
    <p:sldLayoutId id="2147483727" r:id="rId4"/>
    <p:sldLayoutId id="2147483728" r:id="rId5"/>
    <p:sldLayoutId id="2147483729" r:id="rId6"/>
    <p:sldLayoutId id="2147483730" r:id="rId7"/>
    <p:sldLayoutId id="2147483731" r:id="rId8"/>
    <p:sldLayoutId id="2147483732" r:id="rId9"/>
    <p:sldLayoutId id="2147483733" r:id="rId10"/>
    <p:sldLayoutId id="2147483734" r:id="rId11"/>
  </p:sldLayoutIdLst>
  <p:txStyles>
    <p:titleStyle>
      <a:lvl1pPr algn="r" rtl="0" fontAlgn="base">
        <a:spcBef>
          <a:spcPct val="0"/>
        </a:spcBef>
        <a:spcAft>
          <a:spcPct val="0"/>
        </a:spcAft>
        <a:defRPr sz="4000">
          <a:solidFill>
            <a:schemeClr val="bg1"/>
          </a:solidFill>
          <a:latin typeface="+mj-lt"/>
          <a:ea typeface="+mj-ea"/>
          <a:cs typeface="+mj-cs"/>
        </a:defRPr>
      </a:lvl1pPr>
      <a:lvl2pPr algn="r" rtl="0" fontAlgn="base">
        <a:spcBef>
          <a:spcPct val="0"/>
        </a:spcBef>
        <a:spcAft>
          <a:spcPct val="0"/>
        </a:spcAft>
        <a:defRPr sz="4000">
          <a:solidFill>
            <a:schemeClr val="bg1"/>
          </a:solidFill>
          <a:latin typeface="Arial" charset="0"/>
        </a:defRPr>
      </a:lvl2pPr>
      <a:lvl3pPr algn="r" rtl="0" fontAlgn="base">
        <a:spcBef>
          <a:spcPct val="0"/>
        </a:spcBef>
        <a:spcAft>
          <a:spcPct val="0"/>
        </a:spcAft>
        <a:defRPr sz="4000">
          <a:solidFill>
            <a:schemeClr val="bg1"/>
          </a:solidFill>
          <a:latin typeface="Arial" charset="0"/>
        </a:defRPr>
      </a:lvl3pPr>
      <a:lvl4pPr algn="r" rtl="0" fontAlgn="base">
        <a:spcBef>
          <a:spcPct val="0"/>
        </a:spcBef>
        <a:spcAft>
          <a:spcPct val="0"/>
        </a:spcAft>
        <a:defRPr sz="4000">
          <a:solidFill>
            <a:schemeClr val="bg1"/>
          </a:solidFill>
          <a:latin typeface="Arial" charset="0"/>
        </a:defRPr>
      </a:lvl4pPr>
      <a:lvl5pPr algn="r" rtl="0" fontAlgn="base">
        <a:spcBef>
          <a:spcPct val="0"/>
        </a:spcBef>
        <a:spcAft>
          <a:spcPct val="0"/>
        </a:spcAft>
        <a:defRPr sz="4000">
          <a:solidFill>
            <a:schemeClr val="bg1"/>
          </a:solidFill>
          <a:latin typeface="Arial" charset="0"/>
        </a:defRPr>
      </a:lvl5pPr>
      <a:lvl6pPr marL="457200" algn="r" rtl="0" fontAlgn="base">
        <a:spcBef>
          <a:spcPct val="0"/>
        </a:spcBef>
        <a:spcAft>
          <a:spcPct val="0"/>
        </a:spcAft>
        <a:defRPr sz="4000">
          <a:solidFill>
            <a:schemeClr val="bg1"/>
          </a:solidFill>
          <a:latin typeface="Arial" charset="0"/>
        </a:defRPr>
      </a:lvl6pPr>
      <a:lvl7pPr marL="914400" algn="r" rtl="0" fontAlgn="base">
        <a:spcBef>
          <a:spcPct val="0"/>
        </a:spcBef>
        <a:spcAft>
          <a:spcPct val="0"/>
        </a:spcAft>
        <a:defRPr sz="4000">
          <a:solidFill>
            <a:schemeClr val="bg1"/>
          </a:solidFill>
          <a:latin typeface="Arial" charset="0"/>
        </a:defRPr>
      </a:lvl7pPr>
      <a:lvl8pPr marL="1371600" algn="r" rtl="0" fontAlgn="base">
        <a:spcBef>
          <a:spcPct val="0"/>
        </a:spcBef>
        <a:spcAft>
          <a:spcPct val="0"/>
        </a:spcAft>
        <a:defRPr sz="4000">
          <a:solidFill>
            <a:schemeClr val="bg1"/>
          </a:solidFill>
          <a:latin typeface="Arial" charset="0"/>
        </a:defRPr>
      </a:lvl8pPr>
      <a:lvl9pPr marL="1828800" algn="r" rtl="0" fontAlgn="base">
        <a:spcBef>
          <a:spcPct val="0"/>
        </a:spcBef>
        <a:spcAft>
          <a:spcPct val="0"/>
        </a:spcAft>
        <a:defRPr sz="4000">
          <a:solidFill>
            <a:schemeClr val="bg1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53975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453188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205FF6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879725" y="6453188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205FF6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640763" y="6453188"/>
            <a:ext cx="53975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2000">
                <a:solidFill>
                  <a:schemeClr val="bg1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C58538C9-5DA7-4728-97A8-A050A90BA2B1}" type="slidenum">
              <a:rPr lang="ru-RU">
                <a:solidFill>
                  <a:srgbClr val="FFFFFF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64100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6" r:id="rId1"/>
    <p:sldLayoutId id="2147483737" r:id="rId2"/>
    <p:sldLayoutId id="2147483738" r:id="rId3"/>
    <p:sldLayoutId id="2147483739" r:id="rId4"/>
    <p:sldLayoutId id="2147483740" r:id="rId5"/>
    <p:sldLayoutId id="2147483741" r:id="rId6"/>
    <p:sldLayoutId id="2147483742" r:id="rId7"/>
    <p:sldLayoutId id="2147483743" r:id="rId8"/>
    <p:sldLayoutId id="2147483744" r:id="rId9"/>
    <p:sldLayoutId id="2147483745" r:id="rId10"/>
    <p:sldLayoutId id="2147483746" r:id="rId11"/>
  </p:sldLayoutIdLst>
  <p:txStyles>
    <p:titleStyle>
      <a:lvl1pPr algn="r" rtl="0" fontAlgn="base">
        <a:spcBef>
          <a:spcPct val="0"/>
        </a:spcBef>
        <a:spcAft>
          <a:spcPct val="0"/>
        </a:spcAft>
        <a:defRPr sz="4000">
          <a:solidFill>
            <a:schemeClr val="bg1"/>
          </a:solidFill>
          <a:latin typeface="+mj-lt"/>
          <a:ea typeface="+mj-ea"/>
          <a:cs typeface="+mj-cs"/>
        </a:defRPr>
      </a:lvl1pPr>
      <a:lvl2pPr algn="r" rtl="0" fontAlgn="base">
        <a:spcBef>
          <a:spcPct val="0"/>
        </a:spcBef>
        <a:spcAft>
          <a:spcPct val="0"/>
        </a:spcAft>
        <a:defRPr sz="4000">
          <a:solidFill>
            <a:schemeClr val="bg1"/>
          </a:solidFill>
          <a:latin typeface="Arial" charset="0"/>
        </a:defRPr>
      </a:lvl2pPr>
      <a:lvl3pPr algn="r" rtl="0" fontAlgn="base">
        <a:spcBef>
          <a:spcPct val="0"/>
        </a:spcBef>
        <a:spcAft>
          <a:spcPct val="0"/>
        </a:spcAft>
        <a:defRPr sz="4000">
          <a:solidFill>
            <a:schemeClr val="bg1"/>
          </a:solidFill>
          <a:latin typeface="Arial" charset="0"/>
        </a:defRPr>
      </a:lvl3pPr>
      <a:lvl4pPr algn="r" rtl="0" fontAlgn="base">
        <a:spcBef>
          <a:spcPct val="0"/>
        </a:spcBef>
        <a:spcAft>
          <a:spcPct val="0"/>
        </a:spcAft>
        <a:defRPr sz="4000">
          <a:solidFill>
            <a:schemeClr val="bg1"/>
          </a:solidFill>
          <a:latin typeface="Arial" charset="0"/>
        </a:defRPr>
      </a:lvl4pPr>
      <a:lvl5pPr algn="r" rtl="0" fontAlgn="base">
        <a:spcBef>
          <a:spcPct val="0"/>
        </a:spcBef>
        <a:spcAft>
          <a:spcPct val="0"/>
        </a:spcAft>
        <a:defRPr sz="4000">
          <a:solidFill>
            <a:schemeClr val="bg1"/>
          </a:solidFill>
          <a:latin typeface="Arial" charset="0"/>
        </a:defRPr>
      </a:lvl5pPr>
      <a:lvl6pPr marL="457200" algn="r" rtl="0" fontAlgn="base">
        <a:spcBef>
          <a:spcPct val="0"/>
        </a:spcBef>
        <a:spcAft>
          <a:spcPct val="0"/>
        </a:spcAft>
        <a:defRPr sz="4000">
          <a:solidFill>
            <a:schemeClr val="bg1"/>
          </a:solidFill>
          <a:latin typeface="Arial" charset="0"/>
        </a:defRPr>
      </a:lvl6pPr>
      <a:lvl7pPr marL="914400" algn="r" rtl="0" fontAlgn="base">
        <a:spcBef>
          <a:spcPct val="0"/>
        </a:spcBef>
        <a:spcAft>
          <a:spcPct val="0"/>
        </a:spcAft>
        <a:defRPr sz="4000">
          <a:solidFill>
            <a:schemeClr val="bg1"/>
          </a:solidFill>
          <a:latin typeface="Arial" charset="0"/>
        </a:defRPr>
      </a:lvl7pPr>
      <a:lvl8pPr marL="1371600" algn="r" rtl="0" fontAlgn="base">
        <a:spcBef>
          <a:spcPct val="0"/>
        </a:spcBef>
        <a:spcAft>
          <a:spcPct val="0"/>
        </a:spcAft>
        <a:defRPr sz="4000">
          <a:solidFill>
            <a:schemeClr val="bg1"/>
          </a:solidFill>
          <a:latin typeface="Arial" charset="0"/>
        </a:defRPr>
      </a:lvl8pPr>
      <a:lvl9pPr marL="1828800" algn="r" rtl="0" fontAlgn="base">
        <a:spcBef>
          <a:spcPct val="0"/>
        </a:spcBef>
        <a:spcAft>
          <a:spcPct val="0"/>
        </a:spcAft>
        <a:defRPr sz="4000">
          <a:solidFill>
            <a:schemeClr val="bg1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5325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325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325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A8BB748-E13E-4434-93B8-828BC9FFB037}" type="slidenum">
              <a:rPr lang="ru-RU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17832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8" r:id="rId1"/>
    <p:sldLayoutId id="2147483749" r:id="rId2"/>
    <p:sldLayoutId id="2147483750" r:id="rId3"/>
    <p:sldLayoutId id="2147483751" r:id="rId4"/>
    <p:sldLayoutId id="2147483752" r:id="rId5"/>
    <p:sldLayoutId id="2147483753" r:id="rId6"/>
    <p:sldLayoutId id="2147483754" r:id="rId7"/>
    <p:sldLayoutId id="2147483755" r:id="rId8"/>
    <p:sldLayoutId id="2147483756" r:id="rId9"/>
    <p:sldLayoutId id="2147483757" r:id="rId10"/>
    <p:sldLayoutId id="2147483758" r:id="rId11"/>
    <p:sldLayoutId id="2147483759" r:id="rId12"/>
    <p:sldLayoutId id="2147483760" r:id="rId13"/>
    <p:sldLayoutId id="2147483761" r:id="rId14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8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8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0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ru.wikipedia.org/wiki/%D0%A7%D0%B5%D0%BB%D0%BE%D0%B2%D0%B5%D0%BA" TargetMode="External"/><Relationship Id="rId2" Type="http://schemas.openxmlformats.org/officeDocument/2006/relationships/hyperlink" Target="https://ru.wikipedia.org/wiki/%D0%90%D0%BD%D0%B3%D0%BB%D0%B8%D0%B9%D1%81%D0%BA%D0%B8%D0%B9_%D1%8F%D0%B7%D1%8B%D0%BA" TargetMode="External"/><Relationship Id="rId1" Type="http://schemas.openxmlformats.org/officeDocument/2006/relationships/slideLayout" Target="../slideLayouts/slideLayout49.xml"/><Relationship Id="rId6" Type="http://schemas.openxmlformats.org/officeDocument/2006/relationships/image" Target="../media/image5.jpeg"/><Relationship Id="rId5" Type="http://schemas.openxmlformats.org/officeDocument/2006/relationships/hyperlink" Target="https://ru.wikipedia.org/wiki/%D0%9D%D0%B0%D1%80%D0%BA%D0%BE%D0%BC%D0%B0%D0%BD%D0%B8%D1%8F" TargetMode="External"/><Relationship Id="rId4" Type="http://schemas.openxmlformats.org/officeDocument/2006/relationships/hyperlink" Target="https://ru.wikipedia.org/wiki/%D0%9B%D0%B5%D0%BA%D0%B0%D1%80%D1%81%D1%82%D0%B2%D0%B5%D0%BD%D0%BD%D0%B0%D1%8F_%D0%B7%D0%B0%D0%B2%D0%B8%D1%81%D0%B8%D0%BC%D0%BE%D1%81%D1%82%D1%8C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39.xml"/><Relationship Id="rId4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9" name="Rectangle 11"/>
          <p:cNvSpPr>
            <a:spLocks noGrp="1" noChangeArrowheads="1"/>
          </p:cNvSpPr>
          <p:nvPr>
            <p:ph type="body" idx="1"/>
          </p:nvPr>
        </p:nvSpPr>
        <p:spPr>
          <a:xfrm>
            <a:off x="467544" y="5200650"/>
            <a:ext cx="8497887" cy="1657350"/>
          </a:xfrm>
        </p:spPr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ru-RU" sz="2400" dirty="0">
                <a:solidFill>
                  <a:srgbClr val="9900FF"/>
                </a:solidFill>
              </a:rPr>
              <a:t>«От человека не зависит, в какую ситуацию он попадает.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ru-RU" sz="2400" dirty="0">
                <a:solidFill>
                  <a:srgbClr val="9900FF"/>
                </a:solidFill>
              </a:rPr>
              <a:t>Но только от человека зависит, как он выходит из этой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ru-RU" sz="2400" dirty="0">
                <a:solidFill>
                  <a:srgbClr val="9900FF"/>
                </a:solidFill>
              </a:rPr>
              <a:t>ситуации»                                                                                                              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ru-RU" sz="2400" dirty="0">
                <a:solidFill>
                  <a:srgbClr val="9900FF"/>
                </a:solidFill>
              </a:rPr>
              <a:t>                                                                             А. Рыбаков.</a:t>
            </a:r>
          </a:p>
        </p:txBody>
      </p:sp>
      <p:sp>
        <p:nvSpPr>
          <p:cNvPr id="2060" name="WordArt 12"/>
          <p:cNvSpPr>
            <a:spLocks noChangeArrowheads="1" noChangeShapeType="1" noTextEdit="1"/>
          </p:cNvSpPr>
          <p:nvPr/>
        </p:nvSpPr>
        <p:spPr bwMode="auto">
          <a:xfrm>
            <a:off x="611188" y="404813"/>
            <a:ext cx="7345362" cy="4608512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kern="10" dirty="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Impact"/>
              </a:rPr>
              <a:t>Роль родителей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kern="10" dirty="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Impact"/>
              </a:rPr>
              <a:t>в профилактике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kern="10" dirty="0" err="1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Impact"/>
              </a:rPr>
              <a:t>а</a:t>
            </a:r>
            <a:r>
              <a:rPr lang="ru-RU" sz="3600" kern="10" dirty="0" err="1" smtClean="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Impact"/>
              </a:rPr>
              <a:t>ддиктивного</a:t>
            </a:r>
            <a:r>
              <a:rPr lang="ru-RU" sz="3600" kern="10" dirty="0" smtClean="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Impact"/>
              </a:rPr>
              <a:t> поведения</a:t>
            </a:r>
            <a:endParaRPr lang="ru-RU" sz="3600" kern="10" dirty="0">
              <a:ln w="9525">
                <a:solidFill>
                  <a:srgbClr val="CC99FF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</a:gradFill>
              <a:effectLst>
                <a:outerShdw dist="53882" dir="2700000" algn="ctr" rotWithShape="0">
                  <a:srgbClr val="9999FF">
                    <a:alpha val="80000"/>
                  </a:srgbClr>
                </a:outerShdw>
              </a:effectLst>
              <a:latin typeface="Impact"/>
            </a:endParaRPr>
          </a:p>
        </p:txBody>
      </p:sp>
    </p:spTree>
    <p:extLst>
      <p:ext uri="{BB962C8B-B14F-4D97-AF65-F5344CB8AC3E}">
        <p14:creationId xmlns:p14="http://schemas.microsoft.com/office/powerpoint/2010/main" val="17596176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Призники…</a:t>
            </a:r>
          </a:p>
        </p:txBody>
      </p:sp>
      <p:sp>
        <p:nvSpPr>
          <p:cNvPr id="337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ru-RU" sz="2400" dirty="0"/>
              <a:t>бледность кожи</a:t>
            </a:r>
          </a:p>
          <a:p>
            <a:pPr>
              <a:lnSpc>
                <a:spcPct val="90000"/>
              </a:lnSpc>
            </a:pPr>
            <a:r>
              <a:rPr lang="ru-RU" sz="2400" dirty="0"/>
              <a:t>расширенные или суженные зрачки</a:t>
            </a:r>
          </a:p>
          <a:p>
            <a:pPr>
              <a:lnSpc>
                <a:spcPct val="90000"/>
              </a:lnSpc>
            </a:pPr>
            <a:r>
              <a:rPr lang="ru-RU" sz="2400" dirty="0"/>
              <a:t>покрасневшие или мутные глаза</a:t>
            </a:r>
          </a:p>
          <a:p>
            <a:pPr>
              <a:lnSpc>
                <a:spcPct val="90000"/>
              </a:lnSpc>
            </a:pPr>
            <a:r>
              <a:rPr lang="ru-RU" sz="2400" dirty="0"/>
              <a:t>замедленная речь</a:t>
            </a:r>
          </a:p>
          <a:p>
            <a:pPr>
              <a:lnSpc>
                <a:spcPct val="90000"/>
              </a:lnSpc>
            </a:pPr>
            <a:r>
              <a:rPr lang="ru-RU" sz="2400" dirty="0"/>
              <a:t>плохая координация движений</a:t>
            </a:r>
          </a:p>
          <a:p>
            <a:pPr>
              <a:lnSpc>
                <a:spcPct val="90000"/>
              </a:lnSpc>
            </a:pPr>
            <a:r>
              <a:rPr lang="ru-RU" sz="2400" dirty="0"/>
              <a:t>свернутые в трубочку бумажки</a:t>
            </a:r>
          </a:p>
          <a:p>
            <a:pPr>
              <a:lnSpc>
                <a:spcPct val="90000"/>
              </a:lnSpc>
            </a:pPr>
            <a:r>
              <a:rPr lang="ru-RU" sz="2400" dirty="0"/>
              <a:t>уходы из дома, прогулы в школе</a:t>
            </a:r>
          </a:p>
          <a:p>
            <a:pPr>
              <a:lnSpc>
                <a:spcPct val="90000"/>
              </a:lnSpc>
            </a:pPr>
            <a:r>
              <a:rPr lang="ru-RU" sz="2400" dirty="0"/>
              <a:t>невозможность сосредоточиться</a:t>
            </a:r>
          </a:p>
          <a:p>
            <a:pPr>
              <a:lnSpc>
                <a:spcPct val="90000"/>
              </a:lnSpc>
            </a:pPr>
            <a:r>
              <a:rPr lang="ru-RU" sz="2400" dirty="0"/>
              <a:t>бессонница</a:t>
            </a:r>
          </a:p>
          <a:p>
            <a:pPr>
              <a:lnSpc>
                <a:spcPct val="90000"/>
              </a:lnSpc>
            </a:pPr>
            <a:r>
              <a:rPr lang="ru-RU" sz="2400" dirty="0"/>
              <a:t>частая и резкая смена настроения</a:t>
            </a:r>
          </a:p>
          <a:p>
            <a:pPr>
              <a:lnSpc>
                <a:spcPct val="90000"/>
              </a:lnSpc>
            </a:pPr>
            <a:r>
              <a:rPr lang="ru-RU" sz="2400" dirty="0"/>
              <a:t>нарастающая лживость</a:t>
            </a:r>
          </a:p>
        </p:txBody>
      </p:sp>
    </p:spTree>
    <p:extLst>
      <p:ext uri="{BB962C8B-B14F-4D97-AF65-F5344CB8AC3E}">
        <p14:creationId xmlns:p14="http://schemas.microsoft.com/office/powerpoint/2010/main" val="24340662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Рекомендации…</a:t>
            </a:r>
          </a:p>
        </p:txBody>
      </p:sp>
      <p:sp>
        <p:nvSpPr>
          <p:cNvPr id="348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lvl="1">
              <a:lnSpc>
                <a:spcPct val="90000"/>
              </a:lnSpc>
              <a:buFontTx/>
              <a:buNone/>
            </a:pPr>
            <a:r>
              <a:rPr lang="ru-RU" sz="2000" dirty="0"/>
              <a:t>Не отрицайте ваши подозрения.</a:t>
            </a:r>
          </a:p>
          <a:p>
            <a:pPr lvl="1">
              <a:lnSpc>
                <a:spcPct val="90000"/>
              </a:lnSpc>
              <a:buFontTx/>
              <a:buNone/>
            </a:pPr>
            <a:r>
              <a:rPr lang="ru-RU" sz="2000" dirty="0"/>
              <a:t>Не паникуйте. </a:t>
            </a:r>
          </a:p>
          <a:p>
            <a:pPr lvl="1">
              <a:lnSpc>
                <a:spcPct val="90000"/>
              </a:lnSpc>
            </a:pPr>
            <a:r>
              <a:rPr lang="ru-RU" sz="2000" dirty="0"/>
              <a:t>Поговорите с ребенком честно и доверительно. Не начинайте разговор, пока вы не справитесь с вашими чувствами.</a:t>
            </a:r>
          </a:p>
          <a:p>
            <a:pPr lvl="1">
              <a:lnSpc>
                <a:spcPct val="90000"/>
              </a:lnSpc>
            </a:pPr>
            <a:r>
              <a:rPr lang="ru-RU" sz="2000" dirty="0"/>
              <a:t>Если ребенок не склонен обсуждать с вами этот вопрос, не настаивайте. Будьте откровенны сами, говорите о ваших опасениях и переживаниях. Предложите помощь.</a:t>
            </a:r>
          </a:p>
          <a:p>
            <a:pPr lvl="1">
              <a:lnSpc>
                <a:spcPct val="90000"/>
              </a:lnSpc>
            </a:pPr>
            <a:r>
              <a:rPr lang="ru-RU" sz="2000" dirty="0"/>
              <a:t>Важно, чтобы вы сами были образцом для подражания.</a:t>
            </a:r>
          </a:p>
          <a:p>
            <a:pPr lvl="1">
              <a:lnSpc>
                <a:spcPct val="90000"/>
              </a:lnSpc>
            </a:pPr>
            <a:r>
              <a:rPr lang="ru-RU" sz="2000" dirty="0"/>
              <a:t>Обратитесь к специалисту. Химическая зависимость не проходит сама собой. Она только усугубляется. Если ваш ребенок отказывается идти вместе с вами, придите вы.</a:t>
            </a:r>
          </a:p>
        </p:txBody>
      </p:sp>
    </p:spTree>
    <p:extLst>
      <p:ext uri="{BB962C8B-B14F-4D97-AF65-F5344CB8AC3E}">
        <p14:creationId xmlns:p14="http://schemas.microsoft.com/office/powerpoint/2010/main" val="9517378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386" y="21744"/>
            <a:ext cx="8892480" cy="62920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897121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88913"/>
            <a:ext cx="8229600" cy="1008062"/>
          </a:xfrm>
        </p:spPr>
        <p:txBody>
          <a:bodyPr/>
          <a:lstStyle/>
          <a:p>
            <a:r>
              <a:rPr lang="ru-RU" sz="2800" b="1" i="1" u="sng" dirty="0"/>
              <a:t>Письмо школьницы «Мы ваше зеркало!»</a:t>
            </a:r>
            <a:r>
              <a:rPr lang="ru-RU" sz="2800" i="1" dirty="0"/>
              <a:t/>
            </a:r>
            <a:br>
              <a:rPr lang="ru-RU" sz="2800" i="1" dirty="0"/>
            </a:br>
            <a:endParaRPr lang="ru-RU" sz="2800" i="1" dirty="0"/>
          </a:p>
        </p:txBody>
      </p:sp>
      <p:sp>
        <p:nvSpPr>
          <p:cNvPr id="358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ru-RU" sz="2000" i="1" dirty="0"/>
              <a:t>    </a:t>
            </a:r>
            <a:r>
              <a:rPr lang="ru-RU" sz="2400" b="1" i="1" dirty="0">
                <a:solidFill>
                  <a:schemeClr val="tx2"/>
                </a:solidFill>
              </a:rPr>
              <a:t>«</a:t>
            </a:r>
            <a:r>
              <a:rPr lang="ru-RU" sz="2000" b="1" i="1" dirty="0">
                <a:solidFill>
                  <a:schemeClr val="tx2"/>
                </a:solidFill>
              </a:rPr>
              <a:t>Неужели вы, взрослые дядечки и тётечки, добившиеся успеха, думаете, что ваши дети другие? Как же! Дети будут курить, «торчать», и пить, пока вы пьёте, пока вы курите, пока вы запрещаете.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ru-RU" sz="2000" b="1" i="1" dirty="0">
                <a:solidFill>
                  <a:schemeClr val="tx2"/>
                </a:solidFill>
              </a:rPr>
              <a:t>     Попробуйте объяснить себе, зачем вы пьёте. «За компанию», потому что хочется «постоянного праздника», «чувства общности» или чтобы «уйти в аут»? 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ru-RU" sz="2000" b="1" i="1" dirty="0">
                <a:solidFill>
                  <a:schemeClr val="tx2"/>
                </a:solidFill>
              </a:rPr>
              <a:t>      Что вы можете изменить? Нас не убедить словами?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ru-RU" sz="2000" b="1" i="1" dirty="0">
                <a:solidFill>
                  <a:schemeClr val="tx2"/>
                </a:solidFill>
              </a:rPr>
              <a:t>   Потому что покупать пиво, сигареты, таблетки для нас так же престижно, как для вас – машину. Наше поведение крик, что мы выросли. Что не нуждаемся в вас. Неужели вы ещё не поняли, что «подросток» не  означает «недоросток», что мы имеем такое же право на разрушение своего организма, как и вы?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ru-RU" sz="2000" b="1" i="1" dirty="0">
                <a:solidFill>
                  <a:schemeClr val="tx2"/>
                </a:solidFill>
              </a:rPr>
              <a:t>        </a:t>
            </a:r>
            <a:r>
              <a:rPr lang="ru-RU" sz="2000" b="1" i="1" u="sng" dirty="0">
                <a:solidFill>
                  <a:schemeClr val="tx2"/>
                </a:solidFill>
              </a:rPr>
              <a:t>Мы снова и снова принимаем этот яд, </a:t>
            </a:r>
            <a:endParaRPr lang="ru-RU" sz="2000" b="1" i="1" dirty="0">
              <a:solidFill>
                <a:schemeClr val="tx2"/>
              </a:solidFill>
            </a:endParaRPr>
          </a:p>
          <a:p>
            <a:pPr>
              <a:lnSpc>
                <a:spcPct val="80000"/>
              </a:lnSpc>
              <a:buFontTx/>
              <a:buNone/>
            </a:pPr>
            <a:r>
              <a:rPr lang="ru-RU" sz="2000" b="1" i="1" dirty="0">
                <a:solidFill>
                  <a:schemeClr val="tx2"/>
                </a:solidFill>
              </a:rPr>
              <a:t>         </a:t>
            </a:r>
            <a:r>
              <a:rPr lang="ru-RU" sz="2000" b="1" i="1" u="sng" dirty="0">
                <a:solidFill>
                  <a:schemeClr val="tx2"/>
                </a:solidFill>
              </a:rPr>
              <a:t>показывая, что мы становимся вами».</a:t>
            </a:r>
          </a:p>
        </p:txBody>
      </p:sp>
    </p:spTree>
    <p:extLst>
      <p:ext uri="{BB962C8B-B14F-4D97-AF65-F5344CB8AC3E}">
        <p14:creationId xmlns:p14="http://schemas.microsoft.com/office/powerpoint/2010/main" val="18354015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5538"/>
            <a:ext cx="9144000" cy="70975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45275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669340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58435"/>
            <a:ext cx="9282427" cy="69618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198275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3810000" cy="4530725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</a:pPr>
            <a:r>
              <a:rPr lang="ru-RU" b="1" smtClean="0"/>
              <a:t>Если Вы любите своего ребенка и цените его здоровье , </a:t>
            </a:r>
          </a:p>
          <a:p>
            <a:pPr eaLnBrk="1" hangingPunct="1">
              <a:buFont typeface="Wingdings" pitchFamily="2" charset="2"/>
              <a:buNone/>
            </a:pPr>
            <a:r>
              <a:rPr lang="ru-RU" b="1" smtClean="0"/>
              <a:t>Вы скажите «нет» всему, что может принести ему вред.</a:t>
            </a:r>
          </a:p>
          <a:p>
            <a:pPr eaLnBrk="1" hangingPunct="1"/>
            <a:endParaRPr lang="ru-RU" b="1" smtClean="0"/>
          </a:p>
          <a:p>
            <a:pPr eaLnBrk="1" hangingPunct="1"/>
            <a:endParaRPr lang="ru-RU" smtClean="0"/>
          </a:p>
        </p:txBody>
      </p:sp>
      <p:pic>
        <p:nvPicPr>
          <p:cNvPr id="24579" name="Picture 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8200" y="1600200"/>
            <a:ext cx="4038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611104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Текст 4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pPr algn="ctr"/>
            <a:r>
              <a:rPr lang="ru-RU" sz="2800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Доверяйте детям и поддерживайте их!</a:t>
            </a:r>
          </a:p>
          <a:p>
            <a:pPr algn="ctr"/>
            <a:r>
              <a:rPr lang="ru-RU" sz="2800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Только</a:t>
            </a:r>
          </a:p>
          <a:p>
            <a:pPr algn="ctr"/>
            <a:r>
              <a:rPr lang="ru-RU" sz="2800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любовь</a:t>
            </a:r>
          </a:p>
          <a:p>
            <a:pPr algn="ctr"/>
            <a:r>
              <a:rPr lang="ru-RU" sz="2800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понимание</a:t>
            </a:r>
          </a:p>
          <a:p>
            <a:pPr algn="ctr"/>
            <a:r>
              <a:rPr lang="ru-RU" sz="2800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и забота</a:t>
            </a:r>
          </a:p>
          <a:p>
            <a:pPr algn="ctr"/>
            <a:r>
              <a:rPr lang="ru-RU" sz="2800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смогут помочь Вашим детям!</a:t>
            </a:r>
          </a:p>
        </p:txBody>
      </p:sp>
      <p:pic>
        <p:nvPicPr>
          <p:cNvPr id="4198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3571867" y="857232"/>
            <a:ext cx="5173935" cy="4857784"/>
          </a:xfrm>
          <a:ln w="190500" cap="sq">
            <a:solidFill>
              <a:srgbClr val="C8C6BD"/>
            </a:solidFill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val="11881723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Заголовок 3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9144000" cy="4940300"/>
          </a:xfrm>
        </p:spPr>
        <p:txBody>
          <a:bodyPr/>
          <a:lstStyle/>
          <a:p>
            <a:r>
              <a:rPr lang="ru-RU" sz="3600" b="1" u="sng" dirty="0" smtClean="0"/>
              <a:t>Контактный телефон:</a:t>
            </a: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 smtClean="0"/>
              <a:t>8 (34391) </a:t>
            </a:r>
            <a:r>
              <a:rPr lang="ru-RU" sz="3600" dirty="0" smtClean="0"/>
              <a:t>2-23-31 </a:t>
            </a:r>
            <a:r>
              <a:rPr lang="ru-RU" sz="4000" b="1" dirty="0" smtClean="0"/>
              <a:t>Арти</a:t>
            </a: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b="1" dirty="0" smtClean="0"/>
              <a:t>Экстренная психологическая помощь Всероссийский «Телефон доверия» </a:t>
            </a:r>
            <a:r>
              <a:rPr lang="ru-RU" sz="3600" b="1" dirty="0" smtClean="0"/>
              <a:t/>
            </a:r>
            <a:br>
              <a:rPr lang="ru-RU" sz="3600" b="1" dirty="0" smtClean="0"/>
            </a:br>
            <a:r>
              <a:rPr lang="ru-RU" sz="3600" b="1" dirty="0" smtClean="0"/>
              <a:t>8-800-2000-122</a:t>
            </a:r>
            <a:r>
              <a:rPr lang="ru-RU" sz="3600" b="1" dirty="0" smtClean="0"/>
              <a:t> (звонок бесплатный с любого телефона круглосуточно)</a:t>
            </a:r>
            <a:br>
              <a:rPr lang="ru-RU" sz="3600" b="1" dirty="0" smtClean="0"/>
            </a:br>
            <a:endParaRPr lang="ru-RU" sz="3600" b="1" dirty="0" smtClean="0"/>
          </a:p>
        </p:txBody>
      </p:sp>
      <p:sp>
        <p:nvSpPr>
          <p:cNvPr id="18435" name="Содержимое 4"/>
          <p:cNvSpPr>
            <a:spLocks noGrp="1"/>
          </p:cNvSpPr>
          <p:nvPr>
            <p:ph idx="4294967295"/>
          </p:nvPr>
        </p:nvSpPr>
        <p:spPr>
          <a:xfrm>
            <a:off x="357188" y="4857750"/>
            <a:ext cx="500062" cy="357188"/>
          </a:xfrm>
        </p:spPr>
        <p:txBody>
          <a:bodyPr/>
          <a:lstStyle/>
          <a:p>
            <a:endParaRPr lang="ru-RU" smtClean="0"/>
          </a:p>
          <a:p>
            <a:endParaRPr lang="ru-RU" smtClean="0"/>
          </a:p>
          <a:p>
            <a:endParaRPr lang="ru-RU" smtClean="0"/>
          </a:p>
        </p:txBody>
      </p:sp>
    </p:spTree>
    <p:extLst>
      <p:ext uri="{BB962C8B-B14F-4D97-AF65-F5344CB8AC3E}">
        <p14:creationId xmlns:p14="http://schemas.microsoft.com/office/powerpoint/2010/main" val="21866989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2976" y="357166"/>
            <a:ext cx="6929486" cy="1214446"/>
          </a:xfrm>
          <a:ln>
            <a:miter lim="800000"/>
            <a:headEnd/>
            <a:tailEnd/>
          </a:ln>
          <a:extLst/>
        </p:spPr>
        <p:txBody>
          <a:bodyPr/>
          <a:lstStyle/>
          <a:p>
            <a:pPr algn="ctr">
              <a:defRPr/>
            </a:pPr>
            <a:r>
              <a:rPr lang="ru-RU" i="1" smtClean="0">
                <a:solidFill>
                  <a:srgbClr val="0070C0"/>
                </a:solidFill>
              </a:rPr>
              <a:t>УВАЖАЕМЫЕ РОДИТЕЛИ!</a:t>
            </a:r>
          </a:p>
        </p:txBody>
      </p:sp>
      <p:sp>
        <p:nvSpPr>
          <p:cNvPr id="7171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785938" y="1500188"/>
            <a:ext cx="4214812" cy="2000250"/>
          </a:xfrm>
        </p:spPr>
        <p:txBody>
          <a:bodyPr>
            <a:normAutofit fontScale="92500" lnSpcReduction="20000"/>
          </a:bodyPr>
          <a:lstStyle/>
          <a:p>
            <a:pPr algn="ctr">
              <a:defRPr/>
            </a:pPr>
            <a:r>
              <a:rPr lang="ru-RU" sz="3600" b="1" dirty="0" smtClean="0"/>
              <a:t> </a:t>
            </a:r>
            <a:endParaRPr lang="ru-RU" sz="3600" dirty="0" smtClean="0"/>
          </a:p>
          <a:p>
            <a:pPr algn="l">
              <a:defRPr/>
            </a:pPr>
            <a:r>
              <a:rPr lang="ru-RU" sz="3000" dirty="0" smtClean="0"/>
              <a:t>Сегодня аддиктивное поведение стало частью молодежной среды…</a:t>
            </a:r>
          </a:p>
        </p:txBody>
      </p:sp>
      <p:pic>
        <p:nvPicPr>
          <p:cNvPr id="7172" name="Picture 2" descr="C:\Documents and Settings\Администратор\Рабочий стол\17 апреля (наркотики)\картинки\5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78400" y="3500438"/>
            <a:ext cx="4165600" cy="3143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220658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Горькие цифры</a:t>
            </a:r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125538"/>
            <a:ext cx="8229600" cy="5472112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ru-RU" sz="2400"/>
              <a:t>85% подростков, ежедневно выкуривающих буквально 2-3 сигареты, скорее всего в будущем превратятся в регулярных курильщиков.</a:t>
            </a:r>
          </a:p>
          <a:p>
            <a:pPr>
              <a:lnSpc>
                <a:spcPct val="90000"/>
              </a:lnSpc>
            </a:pPr>
            <a:r>
              <a:rPr lang="ru-RU" sz="2400"/>
              <a:t>70% курящих подростков не стали бы курить, если бы у них был бы шанс начать всё заново.</a:t>
            </a:r>
          </a:p>
          <a:p>
            <a:pPr>
              <a:lnSpc>
                <a:spcPct val="90000"/>
              </a:lnSpc>
            </a:pPr>
            <a:r>
              <a:rPr lang="ru-RU" sz="2400"/>
              <a:t>60% подростков мечтают бросить курить, но не находят в себе сил.</a:t>
            </a:r>
          </a:p>
          <a:p>
            <a:pPr>
              <a:lnSpc>
                <a:spcPct val="90000"/>
              </a:lnSpc>
            </a:pPr>
            <a:r>
              <a:rPr lang="ru-RU" sz="2400"/>
              <a:t>Начав курить в 14 лет, к 18 годам человек превращается в закоренелого курильщика:</a:t>
            </a:r>
          </a:p>
          <a:p>
            <a:pPr>
              <a:lnSpc>
                <a:spcPct val="90000"/>
              </a:lnSpc>
            </a:pPr>
            <a:r>
              <a:rPr lang="ru-RU" sz="2400"/>
              <a:t>в школе  курит каждый 8- подросток,</a:t>
            </a:r>
          </a:p>
          <a:p>
            <a:pPr>
              <a:lnSpc>
                <a:spcPct val="90000"/>
              </a:lnSpc>
            </a:pPr>
            <a:r>
              <a:rPr lang="ru-RU" sz="2400"/>
              <a:t>в институтах  каждый 5-ый студент ,</a:t>
            </a:r>
          </a:p>
          <a:p>
            <a:pPr>
              <a:lnSpc>
                <a:spcPct val="90000"/>
              </a:lnSpc>
            </a:pPr>
            <a:r>
              <a:rPr lang="ru-RU" sz="2400"/>
              <a:t>80-90% всех курильщиков начинают курить в период до 20лет, и </a:t>
            </a:r>
            <a:r>
              <a:rPr lang="ru-RU" sz="2400" b="1" i="1"/>
              <a:t>это весьма печально.</a:t>
            </a:r>
          </a:p>
        </p:txBody>
      </p:sp>
    </p:spTree>
    <p:extLst>
      <p:ext uri="{BB962C8B-B14F-4D97-AF65-F5344CB8AC3E}">
        <p14:creationId xmlns:p14="http://schemas.microsoft.com/office/powerpoint/2010/main" val="27179995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b="1"/>
              <a:t>Мозговой штурм.</a:t>
            </a:r>
            <a:r>
              <a:rPr lang="ru-RU"/>
              <a:t> </a:t>
            </a:r>
          </a:p>
        </p:txBody>
      </p:sp>
      <p:sp>
        <p:nvSpPr>
          <p:cNvPr id="8198" name="Rectangle 6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algn="ctr">
              <a:spcBef>
                <a:spcPct val="0"/>
              </a:spcBef>
            </a:pPr>
            <a:r>
              <a:rPr lang="ru-RU" dirty="0"/>
              <a:t>Что такое </a:t>
            </a:r>
            <a:r>
              <a:rPr lang="ru-RU" dirty="0" smtClean="0"/>
              <a:t>АДДИКТОЛОГИЯ?</a:t>
            </a:r>
            <a:endParaRPr lang="ru-RU" dirty="0"/>
          </a:p>
          <a:p>
            <a:pPr algn="ctr">
              <a:spcBef>
                <a:spcPct val="0"/>
              </a:spcBef>
              <a:buFontTx/>
              <a:buNone/>
            </a:pPr>
            <a:endParaRPr lang="ru-RU" dirty="0"/>
          </a:p>
          <a:p>
            <a:pPr algn="ctr">
              <a:spcBef>
                <a:spcPct val="0"/>
              </a:spcBef>
            </a:pPr>
            <a:r>
              <a:rPr lang="ru-RU" dirty="0"/>
              <a:t>Что подразумевает под собой понятие ПРОФИЛАКТИКА?</a:t>
            </a:r>
          </a:p>
          <a:p>
            <a:pPr algn="ctr">
              <a:spcBef>
                <a:spcPct val="0"/>
              </a:spcBef>
              <a:buFontTx/>
              <a:buNone/>
            </a:pPr>
            <a:endParaRPr lang="ru-RU" sz="2000" dirty="0"/>
          </a:p>
          <a:p>
            <a:pPr algn="ctr">
              <a:spcBef>
                <a:spcPct val="0"/>
              </a:spcBef>
              <a:buFontTx/>
              <a:buNone/>
            </a:pPr>
            <a:endParaRPr lang="ru-RU" sz="2000" dirty="0"/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sz="2400" dirty="0"/>
              <a:t>Вывод: задача  педагогов и родителей – «добежать до поворота реки и не дать детям упасть  в воду», то есть заниматься своим делом – </a:t>
            </a:r>
            <a:r>
              <a:rPr lang="ru-RU" sz="2400" b="1" dirty="0"/>
              <a:t>профилактикой.</a:t>
            </a:r>
            <a:r>
              <a:rPr lang="ru-RU" dirty="0"/>
              <a:t> </a:t>
            </a:r>
            <a:endParaRPr lang="ru-RU" sz="2000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531576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81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819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819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85720" y="571480"/>
            <a:ext cx="8472518" cy="1143008"/>
          </a:xfrm>
          <a:ln>
            <a:miter lim="800000"/>
            <a:headEnd/>
            <a:tailEnd/>
          </a:ln>
          <a:extLst/>
        </p:spPr>
        <p:txBody>
          <a:bodyPr>
            <a:norm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i="1" smtClean="0">
                <a:solidFill>
                  <a:srgbClr val="0070C0"/>
                </a:solidFill>
              </a:rPr>
              <a:t>ЧТО ТАКОЕ АДДИКЦИЯ?</a:t>
            </a:r>
            <a:endParaRPr lang="ru-RU" i="1">
              <a:solidFill>
                <a:srgbClr val="0070C0"/>
              </a:solidFill>
            </a:endParaRPr>
          </a:p>
        </p:txBody>
      </p:sp>
      <p:sp>
        <p:nvSpPr>
          <p:cNvPr id="8195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57200" y="1714500"/>
            <a:ext cx="8305800" cy="2000250"/>
          </a:xfrm>
        </p:spPr>
        <p:txBody>
          <a:bodyPr>
            <a:normAutofit fontScale="92500" lnSpcReduction="10000"/>
          </a:bodyPr>
          <a:lstStyle/>
          <a:p>
            <a:pPr algn="ctr" eaLnBrk="1" hangingPunct="1">
              <a:defRPr/>
            </a:pPr>
            <a:r>
              <a:rPr lang="ru-RU" dirty="0" smtClean="0"/>
              <a:t> </a:t>
            </a:r>
            <a:r>
              <a:rPr lang="ru-RU" b="1" dirty="0" err="1" smtClean="0"/>
              <a:t>Адди́кция</a:t>
            </a:r>
            <a:r>
              <a:rPr lang="ru-RU" dirty="0" smtClean="0"/>
              <a:t> (</a:t>
            </a:r>
            <a:r>
              <a:rPr lang="ru-RU" dirty="0" smtClean="0">
                <a:hlinkClick r:id="rId2" tooltip="Английский язык"/>
              </a:rPr>
              <a:t>англ.</a:t>
            </a:r>
            <a:r>
              <a:rPr lang="ru-RU" dirty="0" smtClean="0"/>
              <a:t> </a:t>
            </a:r>
            <a:r>
              <a:rPr lang="ru-RU" i="1" dirty="0" err="1" smtClean="0"/>
              <a:t>addiction</a:t>
            </a:r>
            <a:r>
              <a:rPr lang="ru-RU" dirty="0" smtClean="0"/>
              <a:t> — зависимость, пагубная привычка), в широком смысле, — ощущаемая </a:t>
            </a:r>
            <a:r>
              <a:rPr lang="ru-RU" dirty="0" smtClean="0">
                <a:hlinkClick r:id="rId3" tooltip="Человек"/>
              </a:rPr>
              <a:t>человеком</a:t>
            </a:r>
            <a:r>
              <a:rPr lang="ru-RU" dirty="0" smtClean="0"/>
              <a:t> навязчивая потребность в определённой деятельности. В более узком смысле, это патологическое влечение к чему-либо, что увеличивает риск развития психических заболеваний и/или связано с персональными или социальными проблемами. Термин часто употребляется для таких явлений, как </a:t>
            </a:r>
            <a:r>
              <a:rPr lang="ru-RU" dirty="0" smtClean="0">
                <a:hlinkClick r:id="rId4" tooltip="Лекарственная зависимость"/>
              </a:rPr>
              <a:t>лекарственная зависимость</a:t>
            </a:r>
            <a:r>
              <a:rPr lang="ru-RU" dirty="0" smtClean="0"/>
              <a:t>, </a:t>
            </a:r>
            <a:r>
              <a:rPr lang="ru-RU" dirty="0" smtClean="0">
                <a:hlinkClick r:id="rId5" tooltip="Наркомания"/>
              </a:rPr>
              <a:t>наркомания</a:t>
            </a:r>
            <a:r>
              <a:rPr lang="ru-RU" dirty="0" smtClean="0"/>
              <a:t>. </a:t>
            </a:r>
          </a:p>
        </p:txBody>
      </p:sp>
      <p:pic>
        <p:nvPicPr>
          <p:cNvPr id="8196" name="Picture 5" descr="C:\Documents and Settings\Администратор\Рабочий стол\17 апреля (наркотики)\картинки\3_13227_pic_narko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14625" y="4000500"/>
            <a:ext cx="4214813" cy="2571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764962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12454"/>
            <a:ext cx="7467600" cy="1143000"/>
          </a:xfrm>
        </p:spPr>
        <p:txBody>
          <a:bodyPr/>
          <a:lstStyle/>
          <a:p>
            <a:pPr algn="ctr">
              <a:defRPr/>
            </a:pPr>
            <a:r>
              <a:rPr lang="ru-RU" b="1" i="1" cap="all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Виды </a:t>
            </a:r>
            <a:r>
              <a:rPr lang="ru-RU" b="1" i="1" cap="all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аддиктивного</a:t>
            </a:r>
            <a:r>
              <a:rPr lang="ru-RU" b="1" i="1" cap="all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поведения     </a:t>
            </a:r>
            <a:endParaRPr lang="ru-RU" b="1" i="1" cap="all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9219" name="Picture 3" descr="C:\Documents and Settings\Администратор\Рабочий стол\alkogoliki-2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57188" y="1785938"/>
            <a:ext cx="3071812" cy="2306637"/>
          </a:xfrm>
          <a:noFill/>
        </p:spPr>
      </p:pic>
      <p:pic>
        <p:nvPicPr>
          <p:cNvPr id="9220" name="Picture 4" descr="C:\Documents and Settings\Администратор\Рабочий стол\13 подросток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0688" y="1857375"/>
            <a:ext cx="3074987" cy="2214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1" name="Picture 5" descr="C:\Documents and Settings\Администратор\Рабочий стол\2002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8938" y="4143375"/>
            <a:ext cx="3214687" cy="2527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2324968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Заголовок 2"/>
          <p:cNvSpPr>
            <a:spLocks noGrp="1"/>
          </p:cNvSpPr>
          <p:nvPr>
            <p:ph type="title"/>
          </p:nvPr>
        </p:nvSpPr>
        <p:spPr>
          <a:xfrm>
            <a:off x="-23976" y="0"/>
            <a:ext cx="9144000" cy="1000125"/>
          </a:xfrm>
        </p:spPr>
        <p:txBody>
          <a:bodyPr/>
          <a:lstStyle/>
          <a:p>
            <a:pPr algn="ctr" eaLnBrk="1" hangingPunct="1">
              <a:defRPr/>
            </a:pPr>
            <a:r>
              <a:rPr lang="ru-RU" sz="3200" dirty="0" smtClean="0">
                <a:latin typeface="+mn-lt"/>
              </a:rPr>
              <a:t>Причины зависимого поведения подростков:</a:t>
            </a:r>
          </a:p>
        </p:txBody>
      </p:sp>
      <p:sp>
        <p:nvSpPr>
          <p:cNvPr id="10243" name="Содержимое 3"/>
          <p:cNvSpPr>
            <a:spLocks noGrp="1"/>
          </p:cNvSpPr>
          <p:nvPr>
            <p:ph type="body" sz="half" idx="2"/>
          </p:nvPr>
        </p:nvSpPr>
        <p:spPr>
          <a:xfrm>
            <a:off x="1071563" y="1714500"/>
            <a:ext cx="6500812" cy="2928938"/>
          </a:xfrm>
        </p:spPr>
        <p:txBody>
          <a:bodyPr/>
          <a:lstStyle/>
          <a:p>
            <a:pPr eaLnBrk="1" hangingPunct="1">
              <a:buFont typeface="Arial" charset="0"/>
              <a:buChar char="•"/>
            </a:pPr>
            <a:r>
              <a:rPr lang="ru-RU" sz="2000" dirty="0" smtClean="0">
                <a:solidFill>
                  <a:schemeClr val="tx2"/>
                </a:solidFill>
              </a:rPr>
              <a:t>любопытство («Все надо </a:t>
            </a:r>
            <a:r>
              <a:rPr lang="ru-RU" sz="2000" i="1" dirty="0" smtClean="0">
                <a:solidFill>
                  <a:schemeClr val="tx2"/>
                </a:solidFill>
              </a:rPr>
              <a:t>попробовать!»);</a:t>
            </a:r>
          </a:p>
          <a:p>
            <a:pPr eaLnBrk="1" hangingPunct="1">
              <a:buFont typeface="Arial" charset="0"/>
              <a:buChar char="•"/>
            </a:pPr>
            <a:r>
              <a:rPr lang="ru-RU" sz="2000" i="1" dirty="0" smtClean="0">
                <a:solidFill>
                  <a:schemeClr val="tx2"/>
                </a:solidFill>
              </a:rPr>
              <a:t>желание быть похожим на старшего авторитетного товарища;</a:t>
            </a:r>
          </a:p>
          <a:p>
            <a:pPr eaLnBrk="1" hangingPunct="1">
              <a:buFont typeface="Arial" charset="0"/>
              <a:buChar char="•"/>
            </a:pPr>
            <a:r>
              <a:rPr lang="ru-RU" sz="2000" i="1" dirty="0" smtClean="0">
                <a:solidFill>
                  <a:schemeClr val="tx2"/>
                </a:solidFill>
              </a:rPr>
              <a:t>желание быть «плохим» в ответ на постоянное давление со стороны родителей;</a:t>
            </a:r>
          </a:p>
          <a:p>
            <a:pPr eaLnBrk="1" hangingPunct="1">
              <a:buFont typeface="Arial" charset="0"/>
              <a:buChar char="•"/>
            </a:pPr>
            <a:r>
              <a:rPr lang="ru-RU" sz="2000" i="1" dirty="0" smtClean="0">
                <a:solidFill>
                  <a:schemeClr val="tx2"/>
                </a:solidFill>
              </a:rPr>
              <a:t>способ привлечь внимание; </a:t>
            </a:r>
          </a:p>
          <a:p>
            <a:pPr eaLnBrk="1" hangingPunct="1">
              <a:buFont typeface="Arial" charset="0"/>
              <a:buChar char="•"/>
            </a:pPr>
            <a:r>
              <a:rPr lang="ru-RU" sz="2000" i="1" dirty="0" smtClean="0">
                <a:solidFill>
                  <a:schemeClr val="tx2"/>
                </a:solidFill>
              </a:rPr>
              <a:t>безделье, отсутствие каких-либо </a:t>
            </a:r>
            <a:r>
              <a:rPr lang="ru-RU" sz="2000" dirty="0" smtClean="0">
                <a:solidFill>
                  <a:schemeClr val="tx2"/>
                </a:solidFill>
              </a:rPr>
              <a:t>занятий или обязанностей</a:t>
            </a:r>
          </a:p>
          <a:p>
            <a:pPr eaLnBrk="1" hangingPunct="1"/>
            <a:endParaRPr lang="ru-RU" sz="2000" dirty="0" smtClean="0"/>
          </a:p>
        </p:txBody>
      </p:sp>
      <p:pic>
        <p:nvPicPr>
          <p:cNvPr id="11" name="Рисунок 10" descr="drugs_narkotiki_b07.jpg"/>
          <p:cNvPicPr>
            <a:picLocks noGrp="1" noChangeAspect="1"/>
          </p:cNvPicPr>
          <p:nvPr>
            <p:ph type="pic" idx="1"/>
          </p:nvPr>
        </p:nvPicPr>
        <p:blipFill>
          <a:blip r:embed="rId2"/>
          <a:srcRect l="16484" r="16484"/>
          <a:stretch>
            <a:fillRect/>
          </a:stretch>
        </p:blipFill>
        <p:spPr>
          <a:xfrm>
            <a:off x="6143636" y="4071942"/>
            <a:ext cx="2786058" cy="2786058"/>
          </a:xfrm>
        </p:spPr>
      </p:pic>
    </p:spTree>
    <p:extLst>
      <p:ext uri="{BB962C8B-B14F-4D97-AF65-F5344CB8AC3E}">
        <p14:creationId xmlns:p14="http://schemas.microsoft.com/office/powerpoint/2010/main" val="21108613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-285"/>
            <a:ext cx="8390136" cy="1571625"/>
          </a:xfrm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3100" dirty="0" smtClean="0">
                <a:solidFill>
                  <a:srgbClr val="00B0F0"/>
                </a:solidFill>
              </a:rPr>
              <a:t> </a:t>
            </a:r>
            <a:br>
              <a:rPr lang="ru-RU" sz="3100" dirty="0" smtClean="0">
                <a:solidFill>
                  <a:srgbClr val="00B0F0"/>
                </a:solidFill>
              </a:rPr>
            </a:br>
            <a:r>
              <a:rPr lang="ru-RU" sz="3600" dirty="0" smtClean="0"/>
              <a:t>Что в поведении подростка должно вас насторожить?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12291" name="Содержимое 3"/>
          <p:cNvSpPr>
            <a:spLocks noGrp="1"/>
          </p:cNvSpPr>
          <p:nvPr>
            <p:ph type="body" sz="half" idx="2"/>
          </p:nvPr>
        </p:nvSpPr>
        <p:spPr>
          <a:xfrm>
            <a:off x="4857750" y="2071688"/>
            <a:ext cx="3752850" cy="3590925"/>
          </a:xfrm>
        </p:spPr>
        <p:txBody>
          <a:bodyPr/>
          <a:lstStyle/>
          <a:p>
            <a:pPr eaLnBrk="1" hangingPunct="1"/>
            <a:r>
              <a:rPr lang="ru-RU" sz="2000" smtClean="0"/>
              <a:t> </a:t>
            </a:r>
            <a:r>
              <a:rPr lang="ru-RU" sz="2400" smtClean="0"/>
              <a:t>Частые исчезновения из дома;</a:t>
            </a:r>
          </a:p>
          <a:p>
            <a:pPr eaLnBrk="1" hangingPunct="1"/>
            <a:r>
              <a:rPr lang="ru-RU" sz="2400" smtClean="0"/>
              <a:t>Постоянная ложь;</a:t>
            </a:r>
          </a:p>
          <a:p>
            <a:pPr eaLnBrk="1" hangingPunct="1"/>
            <a:r>
              <a:rPr lang="ru-RU" sz="2400" smtClean="0"/>
              <a:t>Полностью изменившийся круг друзей;</a:t>
            </a:r>
          </a:p>
          <a:p>
            <a:pPr eaLnBrk="1" hangingPunct="1"/>
            <a:r>
              <a:rPr lang="ru-RU" sz="2400" smtClean="0"/>
              <a:t>Равнодушие к семейным проблемам;</a:t>
            </a:r>
          </a:p>
          <a:p>
            <a:pPr eaLnBrk="1" hangingPunct="1"/>
            <a:r>
              <a:rPr lang="ru-RU" sz="2400" smtClean="0"/>
              <a:t>Раздражительность, ничем немотивированная агрессия;</a:t>
            </a:r>
          </a:p>
          <a:p>
            <a:pPr eaLnBrk="1" hangingPunct="1"/>
            <a:endParaRPr lang="ru-RU" sz="2000" smtClean="0"/>
          </a:p>
        </p:txBody>
      </p:sp>
      <p:pic>
        <p:nvPicPr>
          <p:cNvPr id="12" name="Рисунок 11" descr="428704735_ab4795a1b5_z.jpg"/>
          <p:cNvPicPr>
            <a:picLocks noGrp="1" noChangeAspect="1"/>
          </p:cNvPicPr>
          <p:nvPr>
            <p:ph type="pic" idx="1"/>
          </p:nvPr>
        </p:nvPicPr>
        <p:blipFill>
          <a:blip r:embed="rId2"/>
          <a:srcRect l="12500" r="12500"/>
          <a:stretch>
            <a:fillRect/>
          </a:stretch>
        </p:blipFill>
        <p:spPr>
          <a:xfrm>
            <a:off x="571500" y="1428750"/>
            <a:ext cx="4114800" cy="4114800"/>
          </a:xfrm>
        </p:spPr>
      </p:pic>
    </p:spTree>
    <p:extLst>
      <p:ext uri="{BB962C8B-B14F-4D97-AF65-F5344CB8AC3E}">
        <p14:creationId xmlns:p14="http://schemas.microsoft.com/office/powerpoint/2010/main" val="32518760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3600" b="1" dirty="0" smtClean="0"/>
              <a:t>Ошибки и заблуждения родителей, чьи дети попали в беду</a:t>
            </a:r>
            <a:endParaRPr lang="ru-RU" sz="3600" dirty="0" smtClean="0"/>
          </a:p>
        </p:txBody>
      </p:sp>
      <p:sp>
        <p:nvSpPr>
          <p:cNvPr id="14339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ru-RU" sz="1800" dirty="0" smtClean="0"/>
              <a:t>Мы сами виноваты в том, что наш ребенок стал наркоманом. Значит, мы его таким воспитали;</a:t>
            </a:r>
          </a:p>
          <a:p>
            <a:r>
              <a:rPr lang="ru-RU" sz="1800" dirty="0" smtClean="0"/>
              <a:t>Мой сын (дочь) употребляет наркотики (алкоголь), это страшно и стыдно; Необходимо сделать все возможное, чтобы никто из друзей и родственников не узнал об этом; </a:t>
            </a:r>
          </a:p>
          <a:p>
            <a:r>
              <a:rPr lang="ru-RU" sz="1800" dirty="0" smtClean="0"/>
              <a:t>Мой ребенок, употребляя наркотики, пал так низко, что должен быть за это жестоко наказан;</a:t>
            </a:r>
          </a:p>
        </p:txBody>
      </p:sp>
      <p:pic>
        <p:nvPicPr>
          <p:cNvPr id="14340" name="Содержимое 4" descr="75414468_DUMAET.jpg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786313" y="1785938"/>
            <a:ext cx="3286125" cy="4071937"/>
          </a:xfrm>
        </p:spPr>
      </p:pic>
    </p:spTree>
    <p:extLst>
      <p:ext uri="{BB962C8B-B14F-4D97-AF65-F5344CB8AC3E}">
        <p14:creationId xmlns:p14="http://schemas.microsoft.com/office/powerpoint/2010/main" val="382403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l-Shablon2">
  <a:themeElements>
    <a:clrScheme name="pl-Shablon2 13">
      <a:dk1>
        <a:srgbClr val="205FF6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1A50D2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pl-Shablon2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pl-Shablon2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l-Shablon2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l-Shablon2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l-Shablon2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l-Shablon2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l-Shablon2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l-Shablon2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l-Shablon2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l-Shablon2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l-Shablon2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l-Shablon2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l-Shablon2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l-Shablon2 13">
        <a:dk1>
          <a:srgbClr val="205FF6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1A50D2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_pl-Shablon2">
  <a:themeElements>
    <a:clrScheme name="pl-Shablon2 13">
      <a:dk1>
        <a:srgbClr val="205FF6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1A50D2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pl-Shablon2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pl-Shablon2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l-Shablon2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l-Shablon2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l-Shablon2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l-Shablon2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l-Shablon2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l-Shablon2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l-Shablon2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l-Shablon2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l-Shablon2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l-Shablon2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l-Shablon2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l-Shablon2 13">
        <a:dk1>
          <a:srgbClr val="205FF6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1A50D2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2_pl-Shablon2">
  <a:themeElements>
    <a:clrScheme name="pl-Shablon2 13">
      <a:dk1>
        <a:srgbClr val="205FF6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1A50D2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pl-Shablon2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pl-Shablon2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l-Shablon2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l-Shablon2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l-Shablon2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l-Shablon2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l-Shablon2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l-Shablon2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l-Shablon2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l-Shablon2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l-Shablon2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l-Shablon2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l-Shablon2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l-Shablon2 13">
        <a:dk1>
          <a:srgbClr val="205FF6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1A50D2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3_pl-Shablon2">
  <a:themeElements>
    <a:clrScheme name="pl-Shablon2 13">
      <a:dk1>
        <a:srgbClr val="205FF6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1A50D2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pl-Shablon2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pl-Shablon2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l-Shablon2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l-Shablon2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l-Shablon2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l-Shablon2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l-Shablon2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l-Shablon2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l-Shablon2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l-Shablon2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l-Shablon2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l-Shablon2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l-Shablon2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l-Shablon2 13">
        <a:dk1>
          <a:srgbClr val="205FF6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1A50D2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4_pl-Shablon2">
  <a:themeElements>
    <a:clrScheme name="pl-Shablon2 13">
      <a:dk1>
        <a:srgbClr val="205FF6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1A50D2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pl-Shablon2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pl-Shablon2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l-Shablon2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l-Shablon2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l-Shablon2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l-Shablon2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l-Shablon2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l-Shablon2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l-Shablon2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l-Shablon2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l-Shablon2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l-Shablon2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l-Shablon2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l-Shablon2 13">
        <a:dk1>
          <a:srgbClr val="205FF6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1A50D2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5_pl-Shablon2">
  <a:themeElements>
    <a:clrScheme name="pl-Shablon2 13">
      <a:dk1>
        <a:srgbClr val="205FF6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1A50D2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pl-Shablon2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pl-Shablon2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l-Shablon2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l-Shablon2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l-Shablon2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l-Shablon2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l-Shablon2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l-Shablon2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l-Shablon2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l-Shablon2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l-Shablon2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l-Shablon2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l-Shablon2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l-Shablon2 13">
        <a:dk1>
          <a:srgbClr val="205FF6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1A50D2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8.xml><?xml version="1.0" encoding="utf-8"?>
<a:theme xmlns:a="http://schemas.openxmlformats.org/drawingml/2006/main" name="1_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150</TotalTime>
  <Words>684</Words>
  <Application>Microsoft Office PowerPoint</Application>
  <PresentationFormat>Экран (4:3)</PresentationFormat>
  <Paragraphs>80</Paragraphs>
  <Slides>19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8</vt:i4>
      </vt:variant>
      <vt:variant>
        <vt:lpstr>Заголовки слайдов</vt:lpstr>
      </vt:variant>
      <vt:variant>
        <vt:i4>19</vt:i4>
      </vt:variant>
    </vt:vector>
  </HeadingPairs>
  <TitlesOfParts>
    <vt:vector size="27" baseType="lpstr">
      <vt:lpstr>pl-Shablon2</vt:lpstr>
      <vt:lpstr>Оформление по умолчанию</vt:lpstr>
      <vt:lpstr>1_pl-Shablon2</vt:lpstr>
      <vt:lpstr>2_pl-Shablon2</vt:lpstr>
      <vt:lpstr>3_pl-Shablon2</vt:lpstr>
      <vt:lpstr>4_pl-Shablon2</vt:lpstr>
      <vt:lpstr>5_pl-Shablon2</vt:lpstr>
      <vt:lpstr>1_Оформление по умолчанию</vt:lpstr>
      <vt:lpstr>Презентация PowerPoint</vt:lpstr>
      <vt:lpstr>УВАЖАЕМЫЕ РОДИТЕЛИ!</vt:lpstr>
      <vt:lpstr>Горькие цифры</vt:lpstr>
      <vt:lpstr>Мозговой штурм. </vt:lpstr>
      <vt:lpstr>ЧТО ТАКОЕ АДДИКЦИЯ?</vt:lpstr>
      <vt:lpstr>Виды аддиктивного поведения     </vt:lpstr>
      <vt:lpstr>Причины зависимого поведения подростков:</vt:lpstr>
      <vt:lpstr>  Что в поведении подростка должно вас насторожить? </vt:lpstr>
      <vt:lpstr>Ошибки и заблуждения родителей, чьи дети попали в беду</vt:lpstr>
      <vt:lpstr>Призники…</vt:lpstr>
      <vt:lpstr>Рекомендации…</vt:lpstr>
      <vt:lpstr>Презентация PowerPoint</vt:lpstr>
      <vt:lpstr>Письмо школьницы «Мы ваше зеркало!»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Контактный телефон: 8 (34391) 2-23-31 Арти Экстренная психологическая помощь Всероссийский «Телефон доверия»  8-800-2000-122 (звонок бесплатный с любого телефона круглосуточно)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Василий Клековкин</dc:creator>
  <cp:lastModifiedBy>Татьяна</cp:lastModifiedBy>
  <cp:revision>14</cp:revision>
  <dcterms:created xsi:type="dcterms:W3CDTF">2017-03-12T19:27:07Z</dcterms:created>
  <dcterms:modified xsi:type="dcterms:W3CDTF">2019-04-16T07:27:40Z</dcterms:modified>
</cp:coreProperties>
</file>